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ppt/_rels/presentation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media/media2.mp3" ContentType="application/vnd.sun.star.media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6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15.png" ContentType="image/png"/>
  <Override PartName="/ppt/media/image17.png" ContentType="image/png"/>
  <Override PartName="/ppt/media/image22.png" ContentType="image/png"/>
  <Override PartName="/ppt/media/image24.png" ContentType="image/png"/>
  <Override PartName="/ppt/media/image18.png" ContentType="image/png"/>
  <Override PartName="/ppt/media/image19.png" ContentType="image/png"/>
  <Override PartName="/ppt/media/image23.png" ContentType="image/png"/>
  <Override PartName="/ppt/media/image21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_rels/.rels" ContentType="application/vnd.openxmlformats-package.relationshi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 rot="382800">
            <a:off x="6837120" y="6852960"/>
            <a:ext cx="5421600" cy="1495080"/>
          </a:xfrm>
          <a:custGeom>
            <a:avLst/>
            <a:gdLst/>
            <a:ahLst/>
            <a:rect l="l" t="t" r="r" b="b"/>
            <a:pathLst>
              <a:path w="884" h="327">
                <a:moveTo>
                  <a:pt x="167" y="16"/>
                </a:moveTo>
                <a:cubicBezTo>
                  <a:pt x="116" y="22"/>
                  <a:pt x="84" y="38"/>
                  <a:pt x="70" y="60"/>
                </a:cubicBezTo>
                <a:cubicBezTo>
                  <a:pt x="32" y="127"/>
                  <a:pt x="32" y="128"/>
                  <a:pt x="16" y="166"/>
                </a:cubicBezTo>
                <a:cubicBezTo>
                  <a:pt x="0" y="207"/>
                  <a:pt x="0" y="207"/>
                  <a:pt x="0" y="207"/>
                </a:cubicBezTo>
                <a:cubicBezTo>
                  <a:pt x="12" y="179"/>
                  <a:pt x="45" y="161"/>
                  <a:pt x="102" y="154"/>
                </a:cubicBezTo>
                <a:cubicBezTo>
                  <a:pt x="239" y="137"/>
                  <a:pt x="476" y="192"/>
                  <a:pt x="712" y="286"/>
                </a:cubicBezTo>
                <a:cubicBezTo>
                  <a:pt x="820" y="327"/>
                  <a:pt x="884" y="179"/>
                  <a:pt x="770" y="147"/>
                </a:cubicBezTo>
                <a:cubicBezTo>
                  <a:pt x="537" y="54"/>
                  <a:pt x="302" y="0"/>
                  <a:pt x="167" y="16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"/>
          <p:cNvSpPr/>
          <p:nvPr/>
        </p:nvSpPr>
        <p:spPr>
          <a:xfrm rot="382800">
            <a:off x="-229320" y="920880"/>
            <a:ext cx="1357920" cy="49644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3"/>
          <p:cNvSpPr/>
          <p:nvPr/>
        </p:nvSpPr>
        <p:spPr>
          <a:xfrm rot="382800">
            <a:off x="-516960" y="231480"/>
            <a:ext cx="2264760" cy="7329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4"/>
          <p:cNvSpPr/>
          <p:nvPr/>
        </p:nvSpPr>
        <p:spPr>
          <a:xfrm rot="382800">
            <a:off x="-675360" y="-370080"/>
            <a:ext cx="4312800" cy="142992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5"/>
          <p:cNvSpPr/>
          <p:nvPr/>
        </p:nvSpPr>
        <p:spPr>
          <a:xfrm rot="382800">
            <a:off x="-276120" y="-919440"/>
            <a:ext cx="4074120" cy="122076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6"/>
          <p:cNvSpPr/>
          <p:nvPr/>
        </p:nvSpPr>
        <p:spPr>
          <a:xfrm rot="382800">
            <a:off x="7551720" y="6219720"/>
            <a:ext cx="4392360" cy="1087560"/>
          </a:xfrm>
          <a:custGeom>
            <a:avLst/>
            <a:gdLst/>
            <a:ahLst/>
            <a:rect l="l" t="t" r="r" b="b"/>
            <a:pathLst>
              <a:path w="716" h="238">
                <a:moveTo>
                  <a:pt x="185" y="13"/>
                </a:moveTo>
                <a:cubicBezTo>
                  <a:pt x="150" y="17"/>
                  <a:pt x="124" y="27"/>
                  <a:pt x="108" y="40"/>
                </a:cubicBezTo>
                <a:cubicBezTo>
                  <a:pt x="70" y="76"/>
                  <a:pt x="70" y="76"/>
                  <a:pt x="70" y="76"/>
                </a:cubicBezTo>
                <a:cubicBezTo>
                  <a:pt x="48" y="99"/>
                  <a:pt x="20" y="132"/>
                  <a:pt x="0" y="158"/>
                </a:cubicBezTo>
                <a:cubicBezTo>
                  <a:pt x="15" y="137"/>
                  <a:pt x="45" y="123"/>
                  <a:pt x="93" y="118"/>
                </a:cubicBezTo>
                <a:cubicBezTo>
                  <a:pt x="203" y="104"/>
                  <a:pt x="382" y="139"/>
                  <a:pt x="571" y="203"/>
                </a:cubicBezTo>
                <a:cubicBezTo>
                  <a:pt x="660" y="238"/>
                  <a:pt x="716" y="129"/>
                  <a:pt x="629" y="92"/>
                </a:cubicBezTo>
                <a:cubicBezTo>
                  <a:pt x="454" y="32"/>
                  <a:pt x="288" y="0"/>
                  <a:pt x="185" y="1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7"/>
          <p:cNvSpPr/>
          <p:nvPr/>
        </p:nvSpPr>
        <p:spPr>
          <a:xfrm rot="382800">
            <a:off x="8579880" y="5895000"/>
            <a:ext cx="5207760" cy="1361520"/>
          </a:xfrm>
          <a:custGeom>
            <a:avLst/>
            <a:gdLst/>
            <a:ahLst/>
            <a:rect l="l" t="t" r="r" b="b"/>
            <a:pathLst>
              <a:path w="849" h="298">
                <a:moveTo>
                  <a:pt x="769" y="175"/>
                </a:moveTo>
                <a:cubicBezTo>
                  <a:pt x="556" y="69"/>
                  <a:pt x="310" y="0"/>
                  <a:pt x="182" y="16"/>
                </a:cubicBezTo>
                <a:cubicBezTo>
                  <a:pt x="165" y="18"/>
                  <a:pt x="151" y="21"/>
                  <a:pt x="140" y="26"/>
                </a:cubicBezTo>
                <a:cubicBezTo>
                  <a:pt x="98" y="45"/>
                  <a:pt x="98" y="45"/>
                  <a:pt x="98" y="45"/>
                </a:cubicBezTo>
                <a:cubicBezTo>
                  <a:pt x="36" y="79"/>
                  <a:pt x="33" y="80"/>
                  <a:pt x="0" y="103"/>
                </a:cubicBezTo>
                <a:cubicBezTo>
                  <a:pt x="15" y="93"/>
                  <a:pt x="38" y="85"/>
                  <a:pt x="68" y="81"/>
                </a:cubicBezTo>
                <a:cubicBezTo>
                  <a:pt x="217" y="63"/>
                  <a:pt x="505" y="144"/>
                  <a:pt x="754" y="267"/>
                </a:cubicBezTo>
                <a:cubicBezTo>
                  <a:pt x="817" y="298"/>
                  <a:pt x="849" y="200"/>
                  <a:pt x="769" y="17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8"/>
          <p:cNvSpPr/>
          <p:nvPr/>
        </p:nvSpPr>
        <p:spPr>
          <a:xfrm rot="382800">
            <a:off x="9807840" y="5764320"/>
            <a:ext cx="3189240" cy="662040"/>
          </a:xfrm>
          <a:custGeom>
            <a:avLst/>
            <a:gdLst/>
            <a:ahLst/>
            <a:rect l="l" t="t" r="r" b="b"/>
            <a:pathLst>
              <a:path w="520" h="145">
                <a:moveTo>
                  <a:pt x="478" y="76"/>
                </a:moveTo>
                <a:cubicBezTo>
                  <a:pt x="359" y="28"/>
                  <a:pt x="239" y="0"/>
                  <a:pt x="166" y="6"/>
                </a:cubicBezTo>
                <a:cubicBezTo>
                  <a:pt x="140" y="8"/>
                  <a:pt x="140" y="8"/>
                  <a:pt x="140" y="8"/>
                </a:cubicBezTo>
                <a:cubicBezTo>
                  <a:pt x="83" y="17"/>
                  <a:pt x="71" y="19"/>
                  <a:pt x="18" y="34"/>
                </a:cubicBezTo>
                <a:cubicBezTo>
                  <a:pt x="0" y="40"/>
                  <a:pt x="0" y="40"/>
                  <a:pt x="0" y="40"/>
                </a:cubicBezTo>
                <a:cubicBezTo>
                  <a:pt x="9" y="37"/>
                  <a:pt x="19" y="35"/>
                  <a:pt x="32" y="33"/>
                </a:cubicBezTo>
                <a:cubicBezTo>
                  <a:pt x="126" y="22"/>
                  <a:pt x="289" y="59"/>
                  <a:pt x="452" y="124"/>
                </a:cubicBezTo>
                <a:cubicBezTo>
                  <a:pt x="505" y="145"/>
                  <a:pt x="520" y="93"/>
                  <a:pt x="478" y="76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9"/>
          <p:cNvSpPr/>
          <p:nvPr/>
        </p:nvSpPr>
        <p:spPr>
          <a:xfrm>
            <a:off x="11168640" y="336240"/>
            <a:ext cx="400320" cy="460440"/>
          </a:xfrm>
          <a:prstGeom prst="rect">
            <a:avLst/>
          </a:prstGeom>
          <a:solidFill>
            <a:srgbClr val="ffc53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0"/>
          <p:cNvSpPr/>
          <p:nvPr/>
        </p:nvSpPr>
        <p:spPr>
          <a:xfrm>
            <a:off x="8380440" y="360000"/>
            <a:ext cx="26899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latin typeface="微软雅黑"/>
                <a:ea typeface="微软雅黑"/>
              </a:rPr>
              <a:t>YOUR TITLE HERE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4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video" Target="../media/media2.mp3"/><Relationship Id="rId3" Type="http://schemas.microsoft.com/office/2007/relationships/media" Target="../media/media2.mp3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4836960" y="2486160"/>
            <a:ext cx="516240" cy="517680"/>
          </a:xfrm>
          <a:prstGeom prst="ellipse">
            <a:avLst/>
          </a:prstGeom>
          <a:solidFill>
            <a:srgbClr val="ffc53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2"/>
          <p:cNvSpPr/>
          <p:nvPr/>
        </p:nvSpPr>
        <p:spPr>
          <a:xfrm>
            <a:off x="11339640" y="1122480"/>
            <a:ext cx="500040" cy="49860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3"/>
          <p:cNvSpPr/>
          <p:nvPr/>
        </p:nvSpPr>
        <p:spPr>
          <a:xfrm flipV="1">
            <a:off x="10172520" y="2342160"/>
            <a:ext cx="382680" cy="382680"/>
          </a:xfrm>
          <a:prstGeom prst="ellipse">
            <a:avLst/>
          </a:prstGeom>
          <a:solidFill>
            <a:srgbClr val="ffc53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"/>
          <p:cNvSpPr/>
          <p:nvPr/>
        </p:nvSpPr>
        <p:spPr>
          <a:xfrm>
            <a:off x="5787360" y="5742360"/>
            <a:ext cx="470160" cy="47016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5"/>
          <p:cNvSpPr/>
          <p:nvPr/>
        </p:nvSpPr>
        <p:spPr>
          <a:xfrm>
            <a:off x="10852200" y="2658240"/>
            <a:ext cx="270000" cy="2700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"/>
          <p:cNvSpPr/>
          <p:nvPr/>
        </p:nvSpPr>
        <p:spPr>
          <a:xfrm>
            <a:off x="10112400" y="3436200"/>
            <a:ext cx="268560" cy="27000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7"/>
          <p:cNvSpPr/>
          <p:nvPr/>
        </p:nvSpPr>
        <p:spPr>
          <a:xfrm>
            <a:off x="7527960" y="5897520"/>
            <a:ext cx="547920" cy="5479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8"/>
          <p:cNvSpPr/>
          <p:nvPr/>
        </p:nvSpPr>
        <p:spPr>
          <a:xfrm>
            <a:off x="10744200" y="336600"/>
            <a:ext cx="281160" cy="28440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9"/>
          <p:cNvSpPr/>
          <p:nvPr/>
        </p:nvSpPr>
        <p:spPr>
          <a:xfrm>
            <a:off x="3354480" y="5622840"/>
            <a:ext cx="549360" cy="5479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0"/>
          <p:cNvSpPr/>
          <p:nvPr/>
        </p:nvSpPr>
        <p:spPr>
          <a:xfrm flipH="1">
            <a:off x="5392800" y="4775760"/>
            <a:ext cx="366840" cy="366840"/>
          </a:xfrm>
          <a:prstGeom prst="ellipse">
            <a:avLst/>
          </a:prstGeom>
          <a:solidFill>
            <a:srgbClr val="c8c2a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11"/>
          <p:cNvSpPr/>
          <p:nvPr/>
        </p:nvSpPr>
        <p:spPr>
          <a:xfrm>
            <a:off x="10304640" y="5583240"/>
            <a:ext cx="520920" cy="52092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12"/>
          <p:cNvSpPr/>
          <p:nvPr/>
        </p:nvSpPr>
        <p:spPr>
          <a:xfrm flipH="1">
            <a:off x="4751280" y="3681720"/>
            <a:ext cx="414360" cy="41616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13"/>
          <p:cNvSpPr/>
          <p:nvPr/>
        </p:nvSpPr>
        <p:spPr>
          <a:xfrm>
            <a:off x="11652120" y="4589640"/>
            <a:ext cx="727200" cy="72864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14"/>
          <p:cNvSpPr/>
          <p:nvPr/>
        </p:nvSpPr>
        <p:spPr>
          <a:xfrm>
            <a:off x="10537920" y="6399360"/>
            <a:ext cx="411480" cy="41148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15"/>
          <p:cNvSpPr/>
          <p:nvPr/>
        </p:nvSpPr>
        <p:spPr>
          <a:xfrm>
            <a:off x="4434840" y="5431320"/>
            <a:ext cx="728640" cy="7272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16"/>
          <p:cNvSpPr/>
          <p:nvPr/>
        </p:nvSpPr>
        <p:spPr>
          <a:xfrm>
            <a:off x="6060960" y="1575720"/>
            <a:ext cx="489240" cy="48924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7"/>
          <p:cNvSpPr/>
          <p:nvPr/>
        </p:nvSpPr>
        <p:spPr>
          <a:xfrm flipH="1">
            <a:off x="10629000" y="3398040"/>
            <a:ext cx="443160" cy="443160"/>
          </a:xfrm>
          <a:prstGeom prst="ellipse">
            <a:avLst/>
          </a:prstGeom>
          <a:solidFill>
            <a:srgbClr val="c8c2a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8"/>
          <p:cNvSpPr/>
          <p:nvPr/>
        </p:nvSpPr>
        <p:spPr>
          <a:xfrm>
            <a:off x="4667400" y="1325520"/>
            <a:ext cx="627120" cy="62568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9"/>
          <p:cNvSpPr/>
          <p:nvPr/>
        </p:nvSpPr>
        <p:spPr>
          <a:xfrm flipH="1">
            <a:off x="7167960" y="262080"/>
            <a:ext cx="265320" cy="26676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0"/>
          <p:cNvSpPr/>
          <p:nvPr/>
        </p:nvSpPr>
        <p:spPr>
          <a:xfrm flipV="1" rot="11047800">
            <a:off x="9009000" y="606240"/>
            <a:ext cx="147960" cy="147960"/>
          </a:xfrm>
          <a:prstGeom prst="ellipse">
            <a:avLst/>
          </a:prstGeom>
          <a:solidFill>
            <a:srgbClr val="ffc53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 flipH="1">
            <a:off x="9476280" y="745200"/>
            <a:ext cx="600120" cy="59868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2"/>
          <p:cNvSpPr/>
          <p:nvPr/>
        </p:nvSpPr>
        <p:spPr>
          <a:xfrm>
            <a:off x="9336240" y="1874160"/>
            <a:ext cx="381240" cy="381240"/>
          </a:xfrm>
          <a:prstGeom prst="ellipse">
            <a:avLst/>
          </a:prstGeom>
          <a:solidFill>
            <a:srgbClr val="c8c2a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3"/>
          <p:cNvSpPr/>
          <p:nvPr/>
        </p:nvSpPr>
        <p:spPr>
          <a:xfrm>
            <a:off x="10585440" y="5068080"/>
            <a:ext cx="540000" cy="5414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 flipV="1">
            <a:off x="10807560" y="1612080"/>
            <a:ext cx="273240" cy="274680"/>
          </a:xfrm>
          <a:prstGeom prst="ellipse">
            <a:avLst/>
          </a:prstGeom>
          <a:solidFill>
            <a:srgbClr val="ffc53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6" name="图片 195" descr=""/>
          <p:cNvPicPr/>
          <p:nvPr/>
        </p:nvPicPr>
        <p:blipFill>
          <a:blip r:embed="rId1"/>
          <a:srcRect l="36906" t="33757" r="32568" b="22027"/>
          <a:stretch/>
        </p:blipFill>
        <p:spPr>
          <a:xfrm rot="1501800">
            <a:off x="6982200" y="609120"/>
            <a:ext cx="406080" cy="406080"/>
          </a:xfrm>
          <a:prstGeom prst="rect">
            <a:avLst/>
          </a:prstGeom>
          <a:ln>
            <a:noFill/>
          </a:ln>
        </p:spPr>
      </p:pic>
      <p:sp>
        <p:nvSpPr>
          <p:cNvPr id="187" name="CustomShape 25"/>
          <p:cNvSpPr/>
          <p:nvPr/>
        </p:nvSpPr>
        <p:spPr>
          <a:xfrm>
            <a:off x="11261880" y="5419800"/>
            <a:ext cx="270000" cy="270000"/>
          </a:xfrm>
          <a:prstGeom prst="ellipse">
            <a:avLst/>
          </a:prstGeom>
          <a:solidFill>
            <a:srgbClr val="c8c2a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6"/>
          <p:cNvSpPr/>
          <p:nvPr/>
        </p:nvSpPr>
        <p:spPr>
          <a:xfrm flipV="1">
            <a:off x="11339640" y="6283800"/>
            <a:ext cx="274680" cy="273240"/>
          </a:xfrm>
          <a:prstGeom prst="ellipse">
            <a:avLst/>
          </a:prstGeom>
          <a:solidFill>
            <a:srgbClr val="ffc53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27"/>
          <p:cNvSpPr/>
          <p:nvPr/>
        </p:nvSpPr>
        <p:spPr>
          <a:xfrm>
            <a:off x="7436520" y="309240"/>
            <a:ext cx="476280" cy="47628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8"/>
          <p:cNvSpPr/>
          <p:nvPr/>
        </p:nvSpPr>
        <p:spPr>
          <a:xfrm>
            <a:off x="6868080" y="-114840"/>
            <a:ext cx="28440" cy="4680"/>
          </a:xfrm>
          <a:custGeom>
            <a:avLst/>
            <a:gdLst/>
            <a:ahLst/>
            <a:rect l="l" t="t" r="r" b="b"/>
            <a:pathLst>
              <a:path w="14" h="3">
                <a:moveTo>
                  <a:pt x="14" y="3"/>
                </a:moveTo>
                <a:cubicBezTo>
                  <a:pt x="9" y="2"/>
                  <a:pt x="5" y="1"/>
                  <a:pt x="0" y="0"/>
                </a:cubicBezTo>
                <a:cubicBezTo>
                  <a:pt x="5" y="1"/>
                  <a:pt x="9" y="2"/>
                  <a:pt x="14" y="3"/>
                </a:cubicBezTo>
                <a:close/>
              </a:path>
            </a:pathLst>
          </a:custGeom>
          <a:solidFill>
            <a:srgbClr val="226ab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29"/>
          <p:cNvSpPr/>
          <p:nvPr/>
        </p:nvSpPr>
        <p:spPr>
          <a:xfrm rot="382800">
            <a:off x="-1517760" y="618840"/>
            <a:ext cx="5421600" cy="1495080"/>
          </a:xfrm>
          <a:custGeom>
            <a:avLst/>
            <a:gdLst/>
            <a:ahLst/>
            <a:rect l="l" t="t" r="r" b="b"/>
            <a:pathLst>
              <a:path w="884" h="327">
                <a:moveTo>
                  <a:pt x="167" y="16"/>
                </a:moveTo>
                <a:cubicBezTo>
                  <a:pt x="116" y="22"/>
                  <a:pt x="84" y="38"/>
                  <a:pt x="70" y="60"/>
                </a:cubicBezTo>
                <a:cubicBezTo>
                  <a:pt x="32" y="127"/>
                  <a:pt x="32" y="128"/>
                  <a:pt x="16" y="166"/>
                </a:cubicBezTo>
                <a:cubicBezTo>
                  <a:pt x="0" y="207"/>
                  <a:pt x="0" y="207"/>
                  <a:pt x="0" y="207"/>
                </a:cubicBezTo>
                <a:cubicBezTo>
                  <a:pt x="12" y="179"/>
                  <a:pt x="45" y="161"/>
                  <a:pt x="102" y="154"/>
                </a:cubicBezTo>
                <a:cubicBezTo>
                  <a:pt x="239" y="137"/>
                  <a:pt x="476" y="192"/>
                  <a:pt x="712" y="286"/>
                </a:cubicBezTo>
                <a:cubicBezTo>
                  <a:pt x="820" y="327"/>
                  <a:pt x="884" y="179"/>
                  <a:pt x="770" y="147"/>
                </a:cubicBezTo>
                <a:cubicBezTo>
                  <a:pt x="537" y="54"/>
                  <a:pt x="302" y="0"/>
                  <a:pt x="167" y="16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0"/>
          <p:cNvSpPr/>
          <p:nvPr/>
        </p:nvSpPr>
        <p:spPr>
          <a:xfrm rot="382800">
            <a:off x="-1361880" y="4148640"/>
            <a:ext cx="2022840" cy="74016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1"/>
          <p:cNvSpPr/>
          <p:nvPr/>
        </p:nvSpPr>
        <p:spPr>
          <a:xfrm rot="382800">
            <a:off x="-1843920" y="3293280"/>
            <a:ext cx="3373200" cy="109224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2"/>
          <p:cNvSpPr/>
          <p:nvPr/>
        </p:nvSpPr>
        <p:spPr>
          <a:xfrm rot="382800">
            <a:off x="-2004480" y="2412720"/>
            <a:ext cx="6422400" cy="213012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33"/>
          <p:cNvSpPr/>
          <p:nvPr/>
        </p:nvSpPr>
        <p:spPr>
          <a:xfrm rot="382800">
            <a:off x="-1872720" y="1490760"/>
            <a:ext cx="6067440" cy="181872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4"/>
          <p:cNvSpPr/>
          <p:nvPr/>
        </p:nvSpPr>
        <p:spPr>
          <a:xfrm rot="382800">
            <a:off x="-803160" y="-12960"/>
            <a:ext cx="4392360" cy="1087560"/>
          </a:xfrm>
          <a:custGeom>
            <a:avLst/>
            <a:gdLst/>
            <a:ahLst/>
            <a:rect l="l" t="t" r="r" b="b"/>
            <a:pathLst>
              <a:path w="716" h="238">
                <a:moveTo>
                  <a:pt x="185" y="13"/>
                </a:moveTo>
                <a:cubicBezTo>
                  <a:pt x="150" y="17"/>
                  <a:pt x="124" y="27"/>
                  <a:pt x="108" y="40"/>
                </a:cubicBezTo>
                <a:cubicBezTo>
                  <a:pt x="70" y="76"/>
                  <a:pt x="70" y="76"/>
                  <a:pt x="70" y="76"/>
                </a:cubicBezTo>
                <a:cubicBezTo>
                  <a:pt x="48" y="99"/>
                  <a:pt x="20" y="132"/>
                  <a:pt x="0" y="158"/>
                </a:cubicBezTo>
                <a:cubicBezTo>
                  <a:pt x="15" y="137"/>
                  <a:pt x="45" y="123"/>
                  <a:pt x="93" y="118"/>
                </a:cubicBezTo>
                <a:cubicBezTo>
                  <a:pt x="203" y="104"/>
                  <a:pt x="382" y="139"/>
                  <a:pt x="571" y="203"/>
                </a:cubicBezTo>
                <a:cubicBezTo>
                  <a:pt x="660" y="238"/>
                  <a:pt x="716" y="129"/>
                  <a:pt x="629" y="92"/>
                </a:cubicBezTo>
                <a:cubicBezTo>
                  <a:pt x="454" y="32"/>
                  <a:pt x="288" y="0"/>
                  <a:pt x="185" y="1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35"/>
          <p:cNvSpPr/>
          <p:nvPr/>
        </p:nvSpPr>
        <p:spPr>
          <a:xfrm rot="382800">
            <a:off x="223920" y="-337680"/>
            <a:ext cx="5207760" cy="1361520"/>
          </a:xfrm>
          <a:custGeom>
            <a:avLst/>
            <a:gdLst/>
            <a:ahLst/>
            <a:rect l="l" t="t" r="r" b="b"/>
            <a:pathLst>
              <a:path w="849" h="298">
                <a:moveTo>
                  <a:pt x="769" y="175"/>
                </a:moveTo>
                <a:cubicBezTo>
                  <a:pt x="556" y="69"/>
                  <a:pt x="310" y="0"/>
                  <a:pt x="182" y="16"/>
                </a:cubicBezTo>
                <a:cubicBezTo>
                  <a:pt x="165" y="18"/>
                  <a:pt x="151" y="21"/>
                  <a:pt x="140" y="26"/>
                </a:cubicBezTo>
                <a:cubicBezTo>
                  <a:pt x="98" y="45"/>
                  <a:pt x="98" y="45"/>
                  <a:pt x="98" y="45"/>
                </a:cubicBezTo>
                <a:cubicBezTo>
                  <a:pt x="36" y="79"/>
                  <a:pt x="33" y="80"/>
                  <a:pt x="0" y="103"/>
                </a:cubicBezTo>
                <a:cubicBezTo>
                  <a:pt x="15" y="93"/>
                  <a:pt x="38" y="85"/>
                  <a:pt x="68" y="81"/>
                </a:cubicBezTo>
                <a:cubicBezTo>
                  <a:pt x="217" y="63"/>
                  <a:pt x="505" y="144"/>
                  <a:pt x="754" y="267"/>
                </a:cubicBezTo>
                <a:cubicBezTo>
                  <a:pt x="817" y="298"/>
                  <a:pt x="849" y="200"/>
                  <a:pt x="769" y="17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6"/>
          <p:cNvSpPr/>
          <p:nvPr/>
        </p:nvSpPr>
        <p:spPr>
          <a:xfrm rot="382800">
            <a:off x="1451520" y="-468000"/>
            <a:ext cx="3189240" cy="662040"/>
          </a:xfrm>
          <a:custGeom>
            <a:avLst/>
            <a:gdLst/>
            <a:ahLst/>
            <a:rect l="l" t="t" r="r" b="b"/>
            <a:pathLst>
              <a:path w="520" h="145">
                <a:moveTo>
                  <a:pt x="478" y="76"/>
                </a:moveTo>
                <a:cubicBezTo>
                  <a:pt x="359" y="28"/>
                  <a:pt x="239" y="0"/>
                  <a:pt x="166" y="6"/>
                </a:cubicBezTo>
                <a:cubicBezTo>
                  <a:pt x="140" y="8"/>
                  <a:pt x="140" y="8"/>
                  <a:pt x="140" y="8"/>
                </a:cubicBezTo>
                <a:cubicBezTo>
                  <a:pt x="83" y="17"/>
                  <a:pt x="71" y="19"/>
                  <a:pt x="18" y="34"/>
                </a:cubicBezTo>
                <a:cubicBezTo>
                  <a:pt x="0" y="40"/>
                  <a:pt x="0" y="40"/>
                  <a:pt x="0" y="40"/>
                </a:cubicBezTo>
                <a:cubicBezTo>
                  <a:pt x="9" y="37"/>
                  <a:pt x="19" y="35"/>
                  <a:pt x="32" y="33"/>
                </a:cubicBezTo>
                <a:cubicBezTo>
                  <a:pt x="126" y="22"/>
                  <a:pt x="289" y="59"/>
                  <a:pt x="452" y="124"/>
                </a:cubicBezTo>
                <a:cubicBezTo>
                  <a:pt x="505" y="145"/>
                  <a:pt x="520" y="93"/>
                  <a:pt x="478" y="76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7"/>
          <p:cNvSpPr/>
          <p:nvPr/>
        </p:nvSpPr>
        <p:spPr>
          <a:xfrm>
            <a:off x="4123440" y="2599920"/>
            <a:ext cx="758412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38"/>
          <p:cNvSpPr/>
          <p:nvPr/>
        </p:nvSpPr>
        <p:spPr>
          <a:xfrm>
            <a:off x="6167880" y="4222440"/>
            <a:ext cx="38898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omic Sans MS"/>
                <a:ea typeface="微软雅黑"/>
              </a:rPr>
              <a:t>MURNATI</a:t>
            </a:r>
            <a:endParaRPr b="0" lang="en-US" sz="5400" spc="-1" strike="noStrike">
              <a:latin typeface="Arial"/>
            </a:endParaRPr>
          </a:p>
        </p:txBody>
      </p:sp>
      <p:pic>
        <p:nvPicPr>
          <p:cNvPr id="201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9266760" y="-710640"/>
            <a:ext cx="608040" cy="608040"/>
          </a:xfrm>
          <a:prstGeom prst="rect">
            <a:avLst/>
          </a:prstGeom>
          <a:ln>
            <a:noFill/>
          </a:ln>
        </p:spPr>
      </p:pic>
      <p:sp>
        <p:nvSpPr>
          <p:cNvPr id="202" name="CustomShape 39"/>
          <p:cNvSpPr/>
          <p:nvPr/>
        </p:nvSpPr>
        <p:spPr>
          <a:xfrm>
            <a:off x="3840480" y="1353960"/>
            <a:ext cx="7954560" cy="1755000"/>
          </a:xfrm>
          <a:prstGeom prst="rect">
            <a:avLst/>
          </a:prstGeom>
          <a:solidFill>
            <a:srgbClr val="ffffff"/>
          </a:solidFill>
          <a:ln>
            <a:solidFill>
              <a:srgbClr val="ff8000"/>
            </a:solidFill>
          </a:ln>
          <a:effectLst>
            <a:outerShdw dist="76320" dir="5400000">
              <a:srgbClr val="b4c7dc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03" name="CustomShape 40"/>
          <p:cNvSpPr/>
          <p:nvPr/>
        </p:nvSpPr>
        <p:spPr>
          <a:xfrm>
            <a:off x="2834640" y="1395000"/>
            <a:ext cx="9691920" cy="26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RANCANG BANGUN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APLIKASI E-VOTE BERBASIS ANDROID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DI SMA PGRI 1 KOTA SERANG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0" dur="3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4" dur="3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18" dur="3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99"/>
                            </p:stCondLst>
                            <p:childTnLst>
                              <p:par>
                                <p:cTn id="2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6" dur="3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0" dur="3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4"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8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42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4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42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42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42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4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4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42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4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nodeType="withEffect" fill="hold" presetClass="entr" presetID="4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4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42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nodeType="withEffect" fill="hold" presetClass="entr" presetID="42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7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56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by="(-#ppt_w*2)">
                                      <p:cBhvr additive="repl">
                                        <p:cTn id="18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calcmode="lin" valueType="num" by="(#ppt_w*0.50)">
                                      <p:cBhvr additive="repl">
                                        <p:cTn id="18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from="(-#ppt_h/2)" to="(#ppt_y)">
                                      <p:cBhvr additive="repl">
                                        <p:cTn id="1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7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 rot="20688600">
            <a:off x="-56160" y="105840"/>
            <a:ext cx="3474720" cy="731520"/>
          </a:xfrm>
          <a:prstGeom prst="ellipse">
            <a:avLst/>
          </a:prstGeom>
          <a:solidFill>
            <a:srgbClr val="ff4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  <a:ea typeface="Noto Sans CJK SC"/>
              </a:rPr>
              <a:t>METODOLOGI PENELITIAN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4846320" y="0"/>
            <a:ext cx="43891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600" spc="-1" strike="noStrike" u="sng">
                <a:solidFill>
                  <a:srgbClr val="ff4000"/>
                </a:solidFill>
                <a:uFillTx/>
                <a:latin typeface="Arial"/>
              </a:rPr>
              <a:t>Diagram Activity Voting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1"/>
          <a:srcRect l="0" t="0" r="0" b="39447"/>
          <a:stretch/>
        </p:blipFill>
        <p:spPr>
          <a:xfrm>
            <a:off x="1859400" y="711360"/>
            <a:ext cx="9479160" cy="596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 rot="20688600">
            <a:off x="-56160" y="105840"/>
            <a:ext cx="3474720" cy="731520"/>
          </a:xfrm>
          <a:prstGeom prst="ellipse">
            <a:avLst/>
          </a:prstGeom>
          <a:solidFill>
            <a:srgbClr val="ff4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  <a:ea typeface="Noto Sans CJK SC"/>
              </a:rPr>
              <a:t>METODOLOGI PENELITIAN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4846320" y="0"/>
            <a:ext cx="43891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L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ayout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P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rogram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L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ogin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1"/>
          <a:srcRect l="36747" t="6609" r="37748" b="6673"/>
          <a:stretch/>
        </p:blipFill>
        <p:spPr>
          <a:xfrm>
            <a:off x="2103480" y="822960"/>
            <a:ext cx="3565800" cy="5943240"/>
          </a:xfrm>
          <a:prstGeom prst="rect">
            <a:avLst/>
          </a:prstGeom>
          <a:ln>
            <a:noFill/>
          </a:ln>
        </p:spPr>
      </p:pic>
      <p:pic>
        <p:nvPicPr>
          <p:cNvPr id="410" name="" descr=""/>
          <p:cNvPicPr/>
          <p:nvPr/>
        </p:nvPicPr>
        <p:blipFill>
          <a:blip r:embed="rId2"/>
          <a:srcRect l="36470" t="5856" r="37275" b="7426"/>
          <a:stretch/>
        </p:blipFill>
        <p:spPr>
          <a:xfrm>
            <a:off x="6766560" y="822960"/>
            <a:ext cx="3657240" cy="5943240"/>
          </a:xfrm>
          <a:prstGeom prst="rect">
            <a:avLst/>
          </a:prstGeom>
          <a:ln>
            <a:noFill/>
          </a:ln>
        </p:spPr>
      </p:pic>
      <p:sp>
        <p:nvSpPr>
          <p:cNvPr id="411" name="TextShape 3"/>
          <p:cNvSpPr txBox="1"/>
          <p:nvPr/>
        </p:nvSpPr>
        <p:spPr>
          <a:xfrm>
            <a:off x="182880" y="2241000"/>
            <a:ext cx="1828800" cy="19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</a:rPr>
              <a:t>Login Admin, operator, dan pembina OSIS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2" name="TextShape 4"/>
          <p:cNvSpPr txBox="1"/>
          <p:nvPr/>
        </p:nvSpPr>
        <p:spPr>
          <a:xfrm>
            <a:off x="10515600" y="2576520"/>
            <a:ext cx="1828800" cy="71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200" spc="-1" strike="noStrike">
                <a:latin typeface="Arial"/>
              </a:rPr>
              <a:t>Login</a:t>
            </a:r>
            <a:endParaRPr b="0" lang="en-US" sz="2200" spc="-1" strike="noStrike">
              <a:latin typeface="Arial"/>
            </a:endParaRPr>
          </a:p>
          <a:p>
            <a:pPr algn="ctr"/>
            <a:r>
              <a:rPr b="1" lang="en-US" sz="2200" spc="-1" strike="noStrike">
                <a:latin typeface="Arial"/>
              </a:rPr>
              <a:t>User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13" name="CustomShape 5"/>
          <p:cNvSpPr/>
          <p:nvPr/>
        </p:nvSpPr>
        <p:spPr>
          <a:xfrm rot="10800000">
            <a:off x="11058120" y="585216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6"/>
          <p:cNvSpPr/>
          <p:nvPr/>
        </p:nvSpPr>
        <p:spPr>
          <a:xfrm rot="10800000">
            <a:off x="11334240" y="4937760"/>
            <a:ext cx="370080" cy="3715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7"/>
          <p:cNvSpPr/>
          <p:nvPr/>
        </p:nvSpPr>
        <p:spPr>
          <a:xfrm rot="10800000">
            <a:off x="11338560" y="6042240"/>
            <a:ext cx="541440" cy="5414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8"/>
          <p:cNvSpPr/>
          <p:nvPr/>
        </p:nvSpPr>
        <p:spPr>
          <a:xfrm rot="10800000">
            <a:off x="10822680" y="4696200"/>
            <a:ext cx="241560" cy="24156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9"/>
          <p:cNvSpPr/>
          <p:nvPr/>
        </p:nvSpPr>
        <p:spPr>
          <a:xfrm rot="382800">
            <a:off x="287640" y="6534000"/>
            <a:ext cx="719640" cy="26316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10"/>
          <p:cNvSpPr/>
          <p:nvPr/>
        </p:nvSpPr>
        <p:spPr>
          <a:xfrm rot="382800">
            <a:off x="129960" y="6177240"/>
            <a:ext cx="1146600" cy="3711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1"/>
          <p:cNvSpPr/>
          <p:nvPr/>
        </p:nvSpPr>
        <p:spPr>
          <a:xfrm rot="382800">
            <a:off x="57600" y="5888160"/>
            <a:ext cx="2184120" cy="72396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12"/>
          <p:cNvSpPr/>
          <p:nvPr/>
        </p:nvSpPr>
        <p:spPr>
          <a:xfrm rot="382800">
            <a:off x="192240" y="5598720"/>
            <a:ext cx="2062080" cy="61848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CustomShape 1"/>
          <p:cNvSpPr/>
          <p:nvPr/>
        </p:nvSpPr>
        <p:spPr>
          <a:xfrm rot="20688600">
            <a:off x="-56160" y="105840"/>
            <a:ext cx="3474720" cy="731520"/>
          </a:xfrm>
          <a:prstGeom prst="ellipse">
            <a:avLst/>
          </a:prstGeom>
          <a:solidFill>
            <a:srgbClr val="ff4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  <a:ea typeface="Noto Sans CJK SC"/>
              </a:rPr>
              <a:t>METODOLOGI PENELITIAN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TextShape 2"/>
          <p:cNvSpPr txBox="1"/>
          <p:nvPr/>
        </p:nvSpPr>
        <p:spPr>
          <a:xfrm>
            <a:off x="4389120" y="91440"/>
            <a:ext cx="612648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L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ayout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P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rogram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H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alaman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U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tama 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U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ser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23" name="TextShape 3"/>
          <p:cNvSpPr txBox="1"/>
          <p:nvPr/>
        </p:nvSpPr>
        <p:spPr>
          <a:xfrm>
            <a:off x="8046720" y="1554480"/>
            <a:ext cx="4023360" cy="2590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ffffff"/>
              </a:buClr>
              <a:buSzPct val="70000"/>
              <a:buFont typeface="Wingdings" charset="2"/>
              <a:buChar char=""/>
            </a:pPr>
            <a:r>
              <a:rPr b="1" lang="en-US" sz="2200" spc="-1" strike="noStrike" u="sng">
                <a:uFillTx/>
                <a:latin typeface="Arial"/>
              </a:rPr>
              <a:t>Menu User: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0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Dashboard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0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Ketentuan Voting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0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Vote Kandidat ketua OSIS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0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Data Hasil Voting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0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Logout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24" name="CustomShape 4"/>
          <p:cNvSpPr/>
          <p:nvPr/>
        </p:nvSpPr>
        <p:spPr>
          <a:xfrm rot="10800000">
            <a:off x="11058120" y="585216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5"/>
          <p:cNvSpPr/>
          <p:nvPr/>
        </p:nvSpPr>
        <p:spPr>
          <a:xfrm rot="10800000">
            <a:off x="11334240" y="4937760"/>
            <a:ext cx="370080" cy="3715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6"/>
          <p:cNvSpPr/>
          <p:nvPr/>
        </p:nvSpPr>
        <p:spPr>
          <a:xfrm rot="10800000">
            <a:off x="11338560" y="6042240"/>
            <a:ext cx="541440" cy="5414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7"/>
          <p:cNvSpPr/>
          <p:nvPr/>
        </p:nvSpPr>
        <p:spPr>
          <a:xfrm rot="10800000">
            <a:off x="10822680" y="4696200"/>
            <a:ext cx="241560" cy="24156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8"/>
          <p:cNvSpPr/>
          <p:nvPr/>
        </p:nvSpPr>
        <p:spPr>
          <a:xfrm rot="382800">
            <a:off x="287640" y="6534000"/>
            <a:ext cx="719640" cy="26316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9"/>
          <p:cNvSpPr/>
          <p:nvPr/>
        </p:nvSpPr>
        <p:spPr>
          <a:xfrm rot="382800">
            <a:off x="129960" y="6177240"/>
            <a:ext cx="1146600" cy="3711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10"/>
          <p:cNvSpPr/>
          <p:nvPr/>
        </p:nvSpPr>
        <p:spPr>
          <a:xfrm rot="382800">
            <a:off x="57600" y="5888160"/>
            <a:ext cx="2184120" cy="72396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11"/>
          <p:cNvSpPr/>
          <p:nvPr/>
        </p:nvSpPr>
        <p:spPr>
          <a:xfrm rot="382800">
            <a:off x="192240" y="5598720"/>
            <a:ext cx="2062080" cy="61848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2" name="" descr=""/>
          <p:cNvPicPr/>
          <p:nvPr/>
        </p:nvPicPr>
        <p:blipFill>
          <a:blip r:embed="rId1"/>
          <a:srcRect l="3832" t="2665" r="4811" b="5330"/>
          <a:stretch/>
        </p:blipFill>
        <p:spPr>
          <a:xfrm>
            <a:off x="548640" y="1005840"/>
            <a:ext cx="3474360" cy="566928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2"/>
          <a:srcRect l="4226" t="3215" r="6814" b="4780"/>
          <a:stretch/>
        </p:blipFill>
        <p:spPr>
          <a:xfrm>
            <a:off x="4389120" y="1097280"/>
            <a:ext cx="3382920" cy="5663880"/>
          </a:xfrm>
          <a:prstGeom prst="rect">
            <a:avLst/>
          </a:prstGeom>
          <a:ln>
            <a:noFill/>
          </a:ln>
        </p:spPr>
      </p:pic>
      <p:sp>
        <p:nvSpPr>
          <p:cNvPr id="434" name="CustomShape 12"/>
          <p:cNvSpPr/>
          <p:nvPr/>
        </p:nvSpPr>
        <p:spPr>
          <a:xfrm rot="10800000">
            <a:off x="11058840" y="585216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3"/>
          <p:cNvSpPr/>
          <p:nvPr/>
        </p:nvSpPr>
        <p:spPr>
          <a:xfrm rot="10800000">
            <a:off x="11058840" y="585216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14"/>
          <p:cNvSpPr/>
          <p:nvPr/>
        </p:nvSpPr>
        <p:spPr>
          <a:xfrm rot="10800000">
            <a:off x="11059560" y="585216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4389120" y="91440"/>
            <a:ext cx="649224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L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ayout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P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rogram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H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alaman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U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tama 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A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dmin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8179920" y="1463040"/>
            <a:ext cx="4012200" cy="290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200" spc="-1" strike="noStrike" u="sng">
                <a:uFillTx/>
                <a:latin typeface="Arial"/>
              </a:rPr>
              <a:t>Menu Admin: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Dashboard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Data Siswa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Data Kandidat Ketua OSIS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Data Hasil Voting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Data Voter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1" lang="en-US" sz="2200" spc="-1" strike="noStrike">
                <a:latin typeface="Arial"/>
                <a:ea typeface="Noto Sans CJK SC"/>
              </a:rPr>
              <a:t>Ganti Pass</a:t>
            </a:r>
            <a:r>
              <a:rPr b="1" lang="en-US" sz="2200" spc="-1" strike="noStrike">
                <a:latin typeface="Arial"/>
              </a:rPr>
              <a:t>word</a:t>
            </a:r>
            <a:endParaRPr b="0" lang="en-US" sz="22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75000"/>
              <a:buFont typeface="Wingdings" charset="2"/>
              <a:buChar char=""/>
            </a:pPr>
            <a:r>
              <a:rPr b="1" lang="en-US" sz="2200" spc="-1" strike="noStrike">
                <a:latin typeface="Arial"/>
              </a:rPr>
              <a:t>Logout</a:t>
            </a:r>
            <a:endParaRPr b="0" lang="en-US" sz="2200" spc="-1" strike="noStrike">
              <a:latin typeface="Arial"/>
            </a:endParaRPr>
          </a:p>
          <a:p>
            <a:endParaRPr b="0" lang="en-US" sz="22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 rot="10800000">
            <a:off x="11058120" y="585216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4"/>
          <p:cNvSpPr/>
          <p:nvPr/>
        </p:nvSpPr>
        <p:spPr>
          <a:xfrm rot="10800000">
            <a:off x="11334240" y="4937760"/>
            <a:ext cx="370080" cy="3715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5"/>
          <p:cNvSpPr/>
          <p:nvPr/>
        </p:nvSpPr>
        <p:spPr>
          <a:xfrm rot="10800000">
            <a:off x="11338560" y="6042240"/>
            <a:ext cx="541440" cy="5414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6"/>
          <p:cNvSpPr/>
          <p:nvPr/>
        </p:nvSpPr>
        <p:spPr>
          <a:xfrm rot="10800000">
            <a:off x="10822680" y="4696200"/>
            <a:ext cx="241560" cy="24156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7"/>
          <p:cNvSpPr/>
          <p:nvPr/>
        </p:nvSpPr>
        <p:spPr>
          <a:xfrm rot="382800">
            <a:off x="287640" y="6534000"/>
            <a:ext cx="719640" cy="26316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8"/>
          <p:cNvSpPr/>
          <p:nvPr/>
        </p:nvSpPr>
        <p:spPr>
          <a:xfrm rot="382800">
            <a:off x="129960" y="6177240"/>
            <a:ext cx="1146600" cy="3711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5" name="CustomShape 9"/>
          <p:cNvSpPr/>
          <p:nvPr/>
        </p:nvSpPr>
        <p:spPr>
          <a:xfrm rot="382800">
            <a:off x="57600" y="5888160"/>
            <a:ext cx="2184120" cy="72396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10"/>
          <p:cNvSpPr/>
          <p:nvPr/>
        </p:nvSpPr>
        <p:spPr>
          <a:xfrm rot="382800">
            <a:off x="192240" y="5598720"/>
            <a:ext cx="2062080" cy="61848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7" name="" descr=""/>
          <p:cNvPicPr/>
          <p:nvPr/>
        </p:nvPicPr>
        <p:blipFill>
          <a:blip r:embed="rId1"/>
          <a:srcRect l="36907" t="7195" r="37588" b="7421"/>
          <a:stretch/>
        </p:blipFill>
        <p:spPr>
          <a:xfrm>
            <a:off x="731520" y="914400"/>
            <a:ext cx="3565800" cy="566892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rcRect l="5836" t="2260" r="12432" b="3867"/>
          <a:stretch/>
        </p:blipFill>
        <p:spPr>
          <a:xfrm>
            <a:off x="4572000" y="822960"/>
            <a:ext cx="3607920" cy="5760720"/>
          </a:xfrm>
          <a:prstGeom prst="rect">
            <a:avLst/>
          </a:prstGeom>
          <a:ln>
            <a:noFill/>
          </a:ln>
        </p:spPr>
      </p:pic>
      <p:sp>
        <p:nvSpPr>
          <p:cNvPr id="449" name="CustomShape 11"/>
          <p:cNvSpPr/>
          <p:nvPr/>
        </p:nvSpPr>
        <p:spPr>
          <a:xfrm rot="20688600">
            <a:off x="-55800" y="106200"/>
            <a:ext cx="3474720" cy="731520"/>
          </a:xfrm>
          <a:prstGeom prst="ellipse">
            <a:avLst/>
          </a:prstGeom>
          <a:solidFill>
            <a:srgbClr val="ff4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  <a:ea typeface="Noto Sans CJK SC"/>
              </a:rPr>
              <a:t>METODOLOGI PENELITIAN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CustomShape 1"/>
          <p:cNvSpPr/>
          <p:nvPr/>
        </p:nvSpPr>
        <p:spPr>
          <a:xfrm rot="20688600">
            <a:off x="-56160" y="105840"/>
            <a:ext cx="3474720" cy="731520"/>
          </a:xfrm>
          <a:prstGeom prst="ellipse">
            <a:avLst/>
          </a:prstGeom>
          <a:solidFill>
            <a:srgbClr val="ff4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  <a:ea typeface="Noto Sans CJK SC"/>
              </a:rPr>
              <a:t>METODOLOGI PENELITIAN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1" name="TextShape 2"/>
          <p:cNvSpPr txBox="1"/>
          <p:nvPr/>
        </p:nvSpPr>
        <p:spPr>
          <a:xfrm>
            <a:off x="3383280" y="91440"/>
            <a:ext cx="786384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L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ayout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P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rogram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H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alaman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U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tama 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O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perator 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d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an 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P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embina 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O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SIS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52" name="CustomShape 3"/>
          <p:cNvSpPr/>
          <p:nvPr/>
        </p:nvSpPr>
        <p:spPr>
          <a:xfrm rot="10800000">
            <a:off x="11058120" y="585216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4"/>
          <p:cNvSpPr/>
          <p:nvPr/>
        </p:nvSpPr>
        <p:spPr>
          <a:xfrm rot="10800000">
            <a:off x="11334240" y="4937760"/>
            <a:ext cx="370080" cy="3715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5"/>
          <p:cNvSpPr/>
          <p:nvPr/>
        </p:nvSpPr>
        <p:spPr>
          <a:xfrm rot="10800000">
            <a:off x="11338560" y="6042240"/>
            <a:ext cx="541440" cy="5414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6"/>
          <p:cNvSpPr/>
          <p:nvPr/>
        </p:nvSpPr>
        <p:spPr>
          <a:xfrm rot="10800000">
            <a:off x="10822680" y="4696200"/>
            <a:ext cx="241560" cy="24156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7"/>
          <p:cNvSpPr/>
          <p:nvPr/>
        </p:nvSpPr>
        <p:spPr>
          <a:xfrm rot="382800">
            <a:off x="287640" y="6534000"/>
            <a:ext cx="719640" cy="26316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7" name="CustomShape 8"/>
          <p:cNvSpPr/>
          <p:nvPr/>
        </p:nvSpPr>
        <p:spPr>
          <a:xfrm rot="382800">
            <a:off x="129960" y="6177240"/>
            <a:ext cx="1146600" cy="3711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9"/>
          <p:cNvSpPr/>
          <p:nvPr/>
        </p:nvSpPr>
        <p:spPr>
          <a:xfrm rot="382800">
            <a:off x="57600" y="5888160"/>
            <a:ext cx="2184120" cy="72396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0"/>
          <p:cNvSpPr/>
          <p:nvPr/>
        </p:nvSpPr>
        <p:spPr>
          <a:xfrm rot="382800">
            <a:off x="192240" y="5598720"/>
            <a:ext cx="2062080" cy="61848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0" name="" descr=""/>
          <p:cNvPicPr/>
          <p:nvPr/>
        </p:nvPicPr>
        <p:blipFill>
          <a:blip r:embed="rId1"/>
          <a:srcRect l="36907" t="5856" r="37588" b="7426"/>
          <a:stretch/>
        </p:blipFill>
        <p:spPr>
          <a:xfrm>
            <a:off x="2651760" y="1005840"/>
            <a:ext cx="3383280" cy="557784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2"/>
          <a:srcRect l="36907" t="7195" r="37588" b="7421"/>
          <a:stretch/>
        </p:blipFill>
        <p:spPr>
          <a:xfrm>
            <a:off x="6400800" y="1005840"/>
            <a:ext cx="3383280" cy="5577840"/>
          </a:xfrm>
          <a:prstGeom prst="rect">
            <a:avLst/>
          </a:prstGeom>
          <a:ln>
            <a:noFill/>
          </a:ln>
        </p:spPr>
      </p:pic>
      <p:sp>
        <p:nvSpPr>
          <p:cNvPr id="462" name="TextShape 11"/>
          <p:cNvSpPr txBox="1"/>
          <p:nvPr/>
        </p:nvSpPr>
        <p:spPr>
          <a:xfrm>
            <a:off x="355680" y="2468880"/>
            <a:ext cx="220464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  <a:ea typeface="Noto Sans CJK SC"/>
              </a:rPr>
              <a:t>Operator dapat menambah data Sis</a:t>
            </a:r>
            <a:r>
              <a:rPr b="1" lang="en-US" sz="2200" spc="-1" strike="noStrike">
                <a:latin typeface="Arial"/>
              </a:rPr>
              <a:t>wa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63" name="TextShape 12"/>
          <p:cNvSpPr txBox="1"/>
          <p:nvPr/>
        </p:nvSpPr>
        <p:spPr>
          <a:xfrm>
            <a:off x="9865440" y="2538360"/>
            <a:ext cx="220464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</a:rPr>
              <a:t>Pembina OSIS hanya Dapat melihat hasil Voting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 rot="20688600">
            <a:off x="-56160" y="105840"/>
            <a:ext cx="3474720" cy="731520"/>
          </a:xfrm>
          <a:prstGeom prst="ellipse">
            <a:avLst/>
          </a:prstGeom>
          <a:solidFill>
            <a:srgbClr val="ff4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  <a:ea typeface="Noto Sans CJK SC"/>
              </a:rPr>
              <a:t>METODOLOGI PENELITIAN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5" name="TextShape 2"/>
          <p:cNvSpPr txBox="1"/>
          <p:nvPr/>
        </p:nvSpPr>
        <p:spPr>
          <a:xfrm>
            <a:off x="3383280" y="91440"/>
            <a:ext cx="7863840" cy="828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L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ayout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P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rogram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H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alaman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V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ote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d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an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 H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asil </a:t>
            </a:r>
            <a:r>
              <a:rPr b="1" lang="en-US" sz="2600" spc="-1" strike="noStrike" u="sng">
                <a:solidFill>
                  <a:srgbClr val="ffff00"/>
                </a:solidFill>
                <a:uFillTx/>
                <a:latin typeface="Arial"/>
              </a:rPr>
              <a:t>V</a:t>
            </a:r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oting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 rot="10800000">
            <a:off x="11058120" y="585216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4"/>
          <p:cNvSpPr/>
          <p:nvPr/>
        </p:nvSpPr>
        <p:spPr>
          <a:xfrm rot="10800000">
            <a:off x="11334240" y="4937760"/>
            <a:ext cx="370080" cy="3715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5"/>
          <p:cNvSpPr/>
          <p:nvPr/>
        </p:nvSpPr>
        <p:spPr>
          <a:xfrm rot="10800000">
            <a:off x="11338560" y="6042240"/>
            <a:ext cx="541440" cy="5414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6"/>
          <p:cNvSpPr/>
          <p:nvPr/>
        </p:nvSpPr>
        <p:spPr>
          <a:xfrm rot="10800000">
            <a:off x="10822680" y="4696200"/>
            <a:ext cx="241560" cy="24156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7"/>
          <p:cNvSpPr/>
          <p:nvPr/>
        </p:nvSpPr>
        <p:spPr>
          <a:xfrm rot="382800">
            <a:off x="287640" y="6534000"/>
            <a:ext cx="719640" cy="26316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8"/>
          <p:cNvSpPr/>
          <p:nvPr/>
        </p:nvSpPr>
        <p:spPr>
          <a:xfrm rot="382800">
            <a:off x="129960" y="6177240"/>
            <a:ext cx="1146600" cy="3711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9"/>
          <p:cNvSpPr/>
          <p:nvPr/>
        </p:nvSpPr>
        <p:spPr>
          <a:xfrm rot="382800">
            <a:off x="57600" y="5888160"/>
            <a:ext cx="2184120" cy="72396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0"/>
          <p:cNvSpPr/>
          <p:nvPr/>
        </p:nvSpPr>
        <p:spPr>
          <a:xfrm rot="382800">
            <a:off x="192240" y="5598720"/>
            <a:ext cx="2062080" cy="61848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TextShape 11"/>
          <p:cNvSpPr txBox="1"/>
          <p:nvPr/>
        </p:nvSpPr>
        <p:spPr>
          <a:xfrm>
            <a:off x="91440" y="2446920"/>
            <a:ext cx="2204640" cy="75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</a:rPr>
              <a:t>	</a:t>
            </a:r>
            <a:r>
              <a:rPr b="1" lang="en-US" sz="2200" spc="-1" strike="noStrike">
                <a:latin typeface="Arial"/>
              </a:rPr>
              <a:t>Menu</a:t>
            </a:r>
            <a:endParaRPr b="0" lang="en-US" sz="2200" spc="-1" strike="noStrike">
              <a:latin typeface="Arial"/>
            </a:endParaRPr>
          </a:p>
          <a:p>
            <a:pPr algn="ctr"/>
            <a:r>
              <a:rPr b="1" lang="en-US" sz="2200" spc="-1" strike="noStrike">
                <a:latin typeface="Arial"/>
              </a:rPr>
              <a:t>Vote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1"/>
          <a:srcRect l="36907" t="5856" r="37588" b="7426"/>
          <a:stretch/>
        </p:blipFill>
        <p:spPr>
          <a:xfrm>
            <a:off x="6492600" y="731520"/>
            <a:ext cx="3565800" cy="5852160"/>
          </a:xfrm>
          <a:prstGeom prst="rect">
            <a:avLst/>
          </a:prstGeom>
          <a:ln>
            <a:noFill/>
          </a:ln>
        </p:spPr>
      </p:pic>
      <p:pic>
        <p:nvPicPr>
          <p:cNvPr id="476" name="" descr=""/>
          <p:cNvPicPr/>
          <p:nvPr/>
        </p:nvPicPr>
        <p:blipFill>
          <a:blip r:embed="rId2"/>
          <a:srcRect l="36907" t="7195" r="37588" b="7421"/>
          <a:stretch/>
        </p:blipFill>
        <p:spPr>
          <a:xfrm>
            <a:off x="2468880" y="731520"/>
            <a:ext cx="3748680" cy="5851800"/>
          </a:xfrm>
          <a:prstGeom prst="rect">
            <a:avLst/>
          </a:prstGeom>
          <a:ln>
            <a:noFill/>
          </a:ln>
        </p:spPr>
      </p:pic>
      <p:sp>
        <p:nvSpPr>
          <p:cNvPr id="477" name="TextShape 12"/>
          <p:cNvSpPr txBox="1"/>
          <p:nvPr/>
        </p:nvSpPr>
        <p:spPr>
          <a:xfrm>
            <a:off x="9875520" y="2355480"/>
            <a:ext cx="220464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</a:rPr>
              <a:t>	</a:t>
            </a:r>
            <a:r>
              <a:rPr b="1" lang="en-US" sz="2200" spc="-1" strike="noStrike">
                <a:latin typeface="Arial"/>
              </a:rPr>
              <a:t>Menu</a:t>
            </a:r>
            <a:endParaRPr b="0" lang="en-US" sz="2200" spc="-1" strike="noStrike">
              <a:latin typeface="Arial"/>
            </a:endParaRPr>
          </a:p>
          <a:p>
            <a:pPr algn="ctr"/>
            <a:r>
              <a:rPr b="1" lang="en-US" sz="2200" spc="-1" strike="noStrike">
                <a:latin typeface="Arial"/>
              </a:rPr>
              <a:t>Hasil</a:t>
            </a:r>
            <a:endParaRPr b="0" lang="en-US" sz="2200" spc="-1" strike="noStrike">
              <a:latin typeface="Arial"/>
            </a:endParaRPr>
          </a:p>
          <a:p>
            <a:pPr algn="ctr"/>
            <a:r>
              <a:rPr b="1" lang="en-US" sz="2200" spc="-1" strike="noStrike">
                <a:latin typeface="Arial"/>
              </a:rPr>
              <a:t>Voting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 rot="10800000">
            <a:off x="5284800" y="648612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2"/>
          <p:cNvSpPr/>
          <p:nvPr/>
        </p:nvSpPr>
        <p:spPr>
          <a:xfrm rot="10800000">
            <a:off x="4905360" y="5886360"/>
            <a:ext cx="370080" cy="3715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3"/>
          <p:cNvSpPr/>
          <p:nvPr/>
        </p:nvSpPr>
        <p:spPr>
          <a:xfrm rot="10800000">
            <a:off x="2101680" y="3579840"/>
            <a:ext cx="484200" cy="48276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CustomShape 4"/>
          <p:cNvSpPr/>
          <p:nvPr/>
        </p:nvSpPr>
        <p:spPr>
          <a:xfrm rot="10800000">
            <a:off x="2525400" y="3324240"/>
            <a:ext cx="303480" cy="30348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5"/>
          <p:cNvSpPr/>
          <p:nvPr/>
        </p:nvSpPr>
        <p:spPr>
          <a:xfrm rot="10800000">
            <a:off x="7057080" y="1541160"/>
            <a:ext cx="398520" cy="398520"/>
          </a:xfrm>
          <a:prstGeom prst="ellipse">
            <a:avLst/>
          </a:prstGeom>
          <a:solidFill>
            <a:srgbClr val="c8c2a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6"/>
          <p:cNvSpPr/>
          <p:nvPr/>
        </p:nvSpPr>
        <p:spPr>
          <a:xfrm flipH="1" rot="247800">
            <a:off x="5909760" y="6796080"/>
            <a:ext cx="95400" cy="954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7"/>
          <p:cNvSpPr/>
          <p:nvPr/>
        </p:nvSpPr>
        <p:spPr>
          <a:xfrm rot="10800000">
            <a:off x="7228440" y="4416480"/>
            <a:ext cx="403200" cy="40320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8"/>
          <p:cNvSpPr/>
          <p:nvPr/>
        </p:nvSpPr>
        <p:spPr>
          <a:xfrm rot="10800000">
            <a:off x="5724360" y="6954840"/>
            <a:ext cx="541440" cy="5414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6" name="Group 9"/>
          <p:cNvGrpSpPr/>
          <p:nvPr/>
        </p:nvGrpSpPr>
        <p:grpSpPr>
          <a:xfrm>
            <a:off x="3877200" y="1549800"/>
            <a:ext cx="3814200" cy="4010760"/>
            <a:chOff x="3877200" y="1549800"/>
            <a:chExt cx="3814200" cy="4010760"/>
          </a:xfrm>
        </p:grpSpPr>
        <p:sp>
          <p:nvSpPr>
            <p:cNvPr id="487" name="CustomShape 10"/>
            <p:cNvSpPr/>
            <p:nvPr/>
          </p:nvSpPr>
          <p:spPr>
            <a:xfrm>
              <a:off x="4166640" y="1549800"/>
              <a:ext cx="3310200" cy="3310200"/>
            </a:xfrm>
            <a:prstGeom prst="ellipse">
              <a:avLst/>
            </a:prstGeom>
            <a:solidFill>
              <a:srgbClr val="76afaf"/>
            </a:solidFill>
            <a:ln w="1260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88" name="图片 11" descr=""/>
            <p:cNvPicPr/>
            <p:nvPr/>
          </p:nvPicPr>
          <p:blipFill>
            <a:blip r:embed="rId1"/>
            <a:srcRect l="43446" t="18716" r="10243" b="14203"/>
            <a:stretch/>
          </p:blipFill>
          <p:spPr>
            <a:xfrm rot="1293600">
              <a:off x="4314240" y="2183400"/>
              <a:ext cx="2939400" cy="29397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89" name="Group 11"/>
          <p:cNvGrpSpPr/>
          <p:nvPr/>
        </p:nvGrpSpPr>
        <p:grpSpPr>
          <a:xfrm>
            <a:off x="2905920" y="3346560"/>
            <a:ext cx="1427760" cy="1427760"/>
            <a:chOff x="2905920" y="3346560"/>
            <a:chExt cx="1427760" cy="1427760"/>
          </a:xfrm>
        </p:grpSpPr>
        <p:grpSp>
          <p:nvGrpSpPr>
            <p:cNvPr id="490" name="Group 12"/>
            <p:cNvGrpSpPr/>
            <p:nvPr/>
          </p:nvGrpSpPr>
          <p:grpSpPr>
            <a:xfrm>
              <a:off x="3204000" y="3493800"/>
              <a:ext cx="1082880" cy="1084320"/>
              <a:chOff x="3204000" y="3493800"/>
              <a:chExt cx="1082880" cy="1084320"/>
            </a:xfrm>
          </p:grpSpPr>
          <p:sp>
            <p:nvSpPr>
              <p:cNvPr id="491" name="CustomShape 13"/>
              <p:cNvSpPr/>
              <p:nvPr/>
            </p:nvSpPr>
            <p:spPr>
              <a:xfrm>
                <a:off x="3204000" y="3493800"/>
                <a:ext cx="1082880" cy="1084320"/>
              </a:xfrm>
              <a:prstGeom prst="ellipse">
                <a:avLst/>
              </a:prstGeom>
              <a:solidFill>
                <a:srgbClr val="ffc53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92" name="CustomShape 14"/>
              <p:cNvSpPr/>
              <p:nvPr/>
            </p:nvSpPr>
            <p:spPr>
              <a:xfrm>
                <a:off x="3653280" y="3575160"/>
                <a:ext cx="183240" cy="9219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493" name="图片 16" descr=""/>
            <p:cNvPicPr/>
            <p:nvPr/>
          </p:nvPicPr>
          <p:blipFill>
            <a:blip r:embed="rId2"/>
            <a:srcRect l="43446" t="18716" r="10243" b="14203"/>
            <a:stretch/>
          </p:blipFill>
          <p:spPr>
            <a:xfrm rot="19342800">
              <a:off x="3110760" y="3551040"/>
              <a:ext cx="1018080" cy="1018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94" name="CustomShape 15"/>
          <p:cNvSpPr/>
          <p:nvPr/>
        </p:nvSpPr>
        <p:spPr>
          <a:xfrm rot="10800000">
            <a:off x="6265800" y="5199120"/>
            <a:ext cx="231840" cy="2318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16"/>
          <p:cNvSpPr/>
          <p:nvPr/>
        </p:nvSpPr>
        <p:spPr>
          <a:xfrm rot="10800000">
            <a:off x="7712640" y="2432880"/>
            <a:ext cx="241560" cy="24156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17"/>
          <p:cNvSpPr/>
          <p:nvPr/>
        </p:nvSpPr>
        <p:spPr>
          <a:xfrm rot="10800000">
            <a:off x="6897600" y="5074920"/>
            <a:ext cx="150840" cy="15264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18"/>
          <p:cNvSpPr/>
          <p:nvPr/>
        </p:nvSpPr>
        <p:spPr>
          <a:xfrm rot="382800">
            <a:off x="4564800" y="1222200"/>
            <a:ext cx="1564560" cy="57204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19"/>
          <p:cNvSpPr/>
          <p:nvPr/>
        </p:nvSpPr>
        <p:spPr>
          <a:xfrm rot="382800">
            <a:off x="4155480" y="637920"/>
            <a:ext cx="2608920" cy="8445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20"/>
          <p:cNvSpPr/>
          <p:nvPr/>
        </p:nvSpPr>
        <p:spPr>
          <a:xfrm rot="382800">
            <a:off x="3962160" y="45360"/>
            <a:ext cx="4967640" cy="164736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21"/>
          <p:cNvSpPr/>
          <p:nvPr/>
        </p:nvSpPr>
        <p:spPr>
          <a:xfrm rot="382800">
            <a:off x="4242960" y="-634680"/>
            <a:ext cx="4692960" cy="140652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01" name="Group 22"/>
          <p:cNvGrpSpPr/>
          <p:nvPr/>
        </p:nvGrpSpPr>
        <p:grpSpPr>
          <a:xfrm>
            <a:off x="5229720" y="3598560"/>
            <a:ext cx="2854800" cy="3169080"/>
            <a:chOff x="5229720" y="3598560"/>
            <a:chExt cx="2854800" cy="3169080"/>
          </a:xfrm>
        </p:grpSpPr>
        <p:grpSp>
          <p:nvGrpSpPr>
            <p:cNvPr id="502" name="Group 23"/>
            <p:cNvGrpSpPr/>
            <p:nvPr/>
          </p:nvGrpSpPr>
          <p:grpSpPr>
            <a:xfrm>
              <a:off x="5523480" y="3598560"/>
              <a:ext cx="2561040" cy="2759760"/>
              <a:chOff x="5523480" y="3598560"/>
              <a:chExt cx="2561040" cy="2759760"/>
            </a:xfrm>
          </p:grpSpPr>
          <p:sp>
            <p:nvSpPr>
              <p:cNvPr id="503" name="CustomShape 24"/>
              <p:cNvSpPr/>
              <p:nvPr/>
            </p:nvSpPr>
            <p:spPr>
              <a:xfrm>
                <a:off x="5523480" y="4503960"/>
                <a:ext cx="1851480" cy="1854360"/>
              </a:xfrm>
              <a:prstGeom prst="ellipse">
                <a:avLst/>
              </a:prstGeom>
              <a:solidFill>
                <a:srgbClr val="eb751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4" name="CustomShape 25"/>
              <p:cNvSpPr/>
              <p:nvPr/>
            </p:nvSpPr>
            <p:spPr>
              <a:xfrm>
                <a:off x="7770240" y="3598560"/>
                <a:ext cx="314280" cy="15764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pic>
          <p:nvPicPr>
            <p:cNvPr id="505" name="图片 28" descr=""/>
            <p:cNvPicPr/>
            <p:nvPr/>
          </p:nvPicPr>
          <p:blipFill>
            <a:blip r:embed="rId3"/>
            <a:srcRect l="43446" t="18716" r="10243" b="14203"/>
            <a:stretch/>
          </p:blipFill>
          <p:spPr>
            <a:xfrm rot="19342800">
              <a:off x="5580000" y="4676400"/>
              <a:ext cx="1740600" cy="17409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06" name="CustomShape 26"/>
          <p:cNvSpPr/>
          <p:nvPr/>
        </p:nvSpPr>
        <p:spPr>
          <a:xfrm>
            <a:off x="4481280" y="2512800"/>
            <a:ext cx="28486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微软雅黑"/>
                <a:ea typeface="微软雅黑"/>
              </a:rPr>
              <a:t>THANKS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398" dur="indefinite" restart="never" nodeType="tmRoot">
          <p:childTnLst>
            <p:seq>
              <p:cTn id="399" dur="indefinite" nodeType="mainSeq">
                <p:childTnLst>
                  <p:par>
                    <p:cTn id="400" fill="hold">
                      <p:stCondLst>
                        <p:cond delay="0"/>
                      </p:stCondLst>
                      <p:childTnLst>
                        <p:par>
                          <p:cTn id="401" fill="hold">
                            <p:stCondLst>
                              <p:cond delay="0"/>
                            </p:stCondLst>
                            <p:childTnLst>
                              <p:par>
                                <p:cTn id="40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4" dur="3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5" fill="hold">
                            <p:stCondLst>
                              <p:cond delay="300"/>
                            </p:stCondLst>
                            <p:childTnLst>
                              <p:par>
                                <p:cTn id="40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8" dur="3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600"/>
                            </p:stCondLst>
                            <p:childTnLst>
                              <p:par>
                                <p:cTn id="41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2" dur="3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900"/>
                            </p:stCondLst>
                            <p:childTnLst>
                              <p:par>
                                <p:cTn id="41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6" dur="3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9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0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3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4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1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5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6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9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3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4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7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8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1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2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9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0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3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4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1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2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3" fill="hold">
                      <p:stCondLst>
                        <p:cond delay="indefinite"/>
                      </p:stCondLst>
                      <p:childTnLst>
                        <p:par>
                          <p:cTn id="474" fill="hold">
                            <p:stCondLst>
                              <p:cond delay="0"/>
                            </p:stCondLst>
                            <p:childTnLst>
                              <p:par>
                                <p:cTn id="475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47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 rot="247800">
            <a:off x="5137560" y="2833200"/>
            <a:ext cx="87480" cy="889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2"/>
          <p:cNvSpPr/>
          <p:nvPr/>
        </p:nvSpPr>
        <p:spPr>
          <a:xfrm rot="10800000">
            <a:off x="5456160" y="6229080"/>
            <a:ext cx="189000" cy="1908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3"/>
          <p:cNvSpPr/>
          <p:nvPr/>
        </p:nvSpPr>
        <p:spPr>
          <a:xfrm rot="10800000">
            <a:off x="5076720" y="5629320"/>
            <a:ext cx="370080" cy="37152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 rot="10800000">
            <a:off x="5351040" y="3592440"/>
            <a:ext cx="190800" cy="18900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"/>
          <p:cNvSpPr/>
          <p:nvPr/>
        </p:nvSpPr>
        <p:spPr>
          <a:xfrm rot="10800000">
            <a:off x="4917960" y="3006720"/>
            <a:ext cx="484200" cy="48276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6"/>
          <p:cNvSpPr/>
          <p:nvPr/>
        </p:nvSpPr>
        <p:spPr>
          <a:xfrm rot="10800000">
            <a:off x="5341680" y="2750760"/>
            <a:ext cx="303480" cy="30348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7"/>
          <p:cNvSpPr/>
          <p:nvPr/>
        </p:nvSpPr>
        <p:spPr>
          <a:xfrm rot="10800000">
            <a:off x="5987880" y="1493280"/>
            <a:ext cx="398520" cy="398520"/>
          </a:xfrm>
          <a:prstGeom prst="ellipse">
            <a:avLst/>
          </a:prstGeom>
          <a:solidFill>
            <a:srgbClr val="c8c2ac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8"/>
          <p:cNvSpPr/>
          <p:nvPr/>
        </p:nvSpPr>
        <p:spPr>
          <a:xfrm flipH="1" rot="247800">
            <a:off x="6081480" y="6539040"/>
            <a:ext cx="95400" cy="9540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9"/>
          <p:cNvSpPr/>
          <p:nvPr/>
        </p:nvSpPr>
        <p:spPr>
          <a:xfrm rot="10800000">
            <a:off x="5997600" y="4168800"/>
            <a:ext cx="403200" cy="40320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0"/>
          <p:cNvSpPr/>
          <p:nvPr/>
        </p:nvSpPr>
        <p:spPr>
          <a:xfrm rot="10800000">
            <a:off x="5895720" y="6697440"/>
            <a:ext cx="541440" cy="5414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4" name="Group 11"/>
          <p:cNvGrpSpPr/>
          <p:nvPr/>
        </p:nvGrpSpPr>
        <p:grpSpPr>
          <a:xfrm>
            <a:off x="5472000" y="2770200"/>
            <a:ext cx="1575000" cy="1656000"/>
            <a:chOff x="5472000" y="2770200"/>
            <a:chExt cx="1575000" cy="1656000"/>
          </a:xfrm>
        </p:grpSpPr>
        <p:grpSp>
          <p:nvGrpSpPr>
            <p:cNvPr id="215" name="Group 12"/>
            <p:cNvGrpSpPr/>
            <p:nvPr/>
          </p:nvGrpSpPr>
          <p:grpSpPr>
            <a:xfrm>
              <a:off x="5591160" y="2770200"/>
              <a:ext cx="1366920" cy="1366920"/>
              <a:chOff x="5591160" y="2770200"/>
              <a:chExt cx="1366920" cy="1366920"/>
            </a:xfrm>
          </p:grpSpPr>
          <p:sp>
            <p:nvSpPr>
              <p:cNvPr id="216" name="CustomShape 13"/>
              <p:cNvSpPr/>
              <p:nvPr/>
            </p:nvSpPr>
            <p:spPr>
              <a:xfrm>
                <a:off x="5591160" y="2770200"/>
                <a:ext cx="1366920" cy="1366920"/>
              </a:xfrm>
              <a:prstGeom prst="ellipse">
                <a:avLst/>
              </a:prstGeom>
              <a:solidFill>
                <a:srgbClr val="eb7513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7" name="CustomShape 14"/>
              <p:cNvSpPr/>
              <p:nvPr/>
            </p:nvSpPr>
            <p:spPr>
              <a:xfrm>
                <a:off x="5720040" y="2872440"/>
                <a:ext cx="1109520" cy="1095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6600" spc="-1" strike="noStrike">
                    <a:solidFill>
                      <a:srgbClr val="ffffff"/>
                    </a:solidFill>
                    <a:latin typeface="微软雅黑"/>
                    <a:ea typeface="微软雅黑"/>
                  </a:rPr>
                  <a:t>02</a:t>
                </a:r>
                <a:endParaRPr b="0" lang="en-US" sz="6600" spc="-1" strike="noStrike">
                  <a:latin typeface="Arial"/>
                </a:endParaRPr>
              </a:p>
            </p:txBody>
          </p:sp>
        </p:grpSp>
        <p:pic>
          <p:nvPicPr>
            <p:cNvPr id="218" name="图片 181" descr=""/>
            <p:cNvPicPr/>
            <p:nvPr/>
          </p:nvPicPr>
          <p:blipFill>
            <a:blip r:embed="rId1"/>
            <a:srcRect l="43446" t="18716" r="10243" b="14203"/>
            <a:stretch/>
          </p:blipFill>
          <p:spPr>
            <a:xfrm rot="1293600">
              <a:off x="5652360" y="3031560"/>
              <a:ext cx="1213920" cy="12139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9" name="Group 15"/>
          <p:cNvGrpSpPr/>
          <p:nvPr/>
        </p:nvGrpSpPr>
        <p:grpSpPr>
          <a:xfrm>
            <a:off x="4607280" y="1423440"/>
            <a:ext cx="1427760" cy="1427760"/>
            <a:chOff x="4607280" y="1423440"/>
            <a:chExt cx="1427760" cy="1427760"/>
          </a:xfrm>
        </p:grpSpPr>
        <p:grpSp>
          <p:nvGrpSpPr>
            <p:cNvPr id="220" name="Group 16"/>
            <p:cNvGrpSpPr/>
            <p:nvPr/>
          </p:nvGrpSpPr>
          <p:grpSpPr>
            <a:xfrm>
              <a:off x="4905000" y="1570680"/>
              <a:ext cx="1082880" cy="1084320"/>
              <a:chOff x="4905000" y="1570680"/>
              <a:chExt cx="1082880" cy="1084320"/>
            </a:xfrm>
          </p:grpSpPr>
          <p:sp>
            <p:nvSpPr>
              <p:cNvPr id="221" name="CustomShape 17"/>
              <p:cNvSpPr/>
              <p:nvPr/>
            </p:nvSpPr>
            <p:spPr>
              <a:xfrm>
                <a:off x="4905000" y="1570680"/>
                <a:ext cx="1082880" cy="1084320"/>
              </a:xfrm>
              <a:prstGeom prst="ellipse">
                <a:avLst/>
              </a:prstGeom>
              <a:solidFill>
                <a:srgbClr val="ffc535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2" name="CustomShape 18"/>
              <p:cNvSpPr/>
              <p:nvPr/>
            </p:nvSpPr>
            <p:spPr>
              <a:xfrm>
                <a:off x="4974840" y="1651680"/>
                <a:ext cx="942120" cy="912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5400" spc="-1" strike="noStrike">
                    <a:solidFill>
                      <a:srgbClr val="ffffff"/>
                    </a:solidFill>
                    <a:latin typeface="微软雅黑"/>
                    <a:ea typeface="微软雅黑"/>
                  </a:rPr>
                  <a:t>01</a:t>
                </a:r>
                <a:endParaRPr b="0" lang="en-US" sz="5400" spc="-1" strike="noStrike">
                  <a:latin typeface="Arial"/>
                </a:endParaRPr>
              </a:p>
            </p:txBody>
          </p:sp>
        </p:grpSp>
        <p:pic>
          <p:nvPicPr>
            <p:cNvPr id="223" name="图片 182" descr=""/>
            <p:cNvPicPr/>
            <p:nvPr/>
          </p:nvPicPr>
          <p:blipFill>
            <a:blip r:embed="rId2"/>
            <a:srcRect l="43446" t="18716" r="10243" b="14203"/>
            <a:stretch/>
          </p:blipFill>
          <p:spPr>
            <a:xfrm rot="19342800">
              <a:off x="4812120" y="1627920"/>
              <a:ext cx="1018080" cy="1018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4" name="Group 19"/>
          <p:cNvGrpSpPr/>
          <p:nvPr/>
        </p:nvGrpSpPr>
        <p:grpSpPr>
          <a:xfrm>
            <a:off x="4206240" y="3951720"/>
            <a:ext cx="1749600" cy="1626120"/>
            <a:chOff x="4206240" y="3951720"/>
            <a:chExt cx="1749600" cy="1626120"/>
          </a:xfrm>
        </p:grpSpPr>
        <p:grpSp>
          <p:nvGrpSpPr>
            <p:cNvPr id="225" name="Group 20"/>
            <p:cNvGrpSpPr/>
            <p:nvPr/>
          </p:nvGrpSpPr>
          <p:grpSpPr>
            <a:xfrm>
              <a:off x="4425480" y="3951720"/>
              <a:ext cx="1530360" cy="1530360"/>
              <a:chOff x="4425480" y="3951720"/>
              <a:chExt cx="1530360" cy="1530360"/>
            </a:xfrm>
          </p:grpSpPr>
          <p:sp>
            <p:nvSpPr>
              <p:cNvPr id="226" name="CustomShape 21"/>
              <p:cNvSpPr/>
              <p:nvPr/>
            </p:nvSpPr>
            <p:spPr>
              <a:xfrm>
                <a:off x="4425480" y="3951720"/>
                <a:ext cx="1530360" cy="1530360"/>
              </a:xfrm>
              <a:prstGeom prst="ellipse">
                <a:avLst/>
              </a:prstGeom>
              <a:solidFill>
                <a:srgbClr val="c8c2ac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7" name="CustomShape 22"/>
              <p:cNvSpPr/>
              <p:nvPr/>
            </p:nvSpPr>
            <p:spPr>
              <a:xfrm>
                <a:off x="4676760" y="4212360"/>
                <a:ext cx="1027440" cy="10040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6000" spc="-1" strike="noStrike">
                    <a:solidFill>
                      <a:srgbClr val="ffffff"/>
                    </a:solidFill>
                    <a:latin typeface="微软雅黑"/>
                    <a:ea typeface="微软雅黑"/>
                  </a:rPr>
                  <a:t>03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  <p:pic>
          <p:nvPicPr>
            <p:cNvPr id="228" name="图片 183" descr=""/>
            <p:cNvPicPr/>
            <p:nvPr/>
          </p:nvPicPr>
          <p:blipFill>
            <a:blip r:embed="rId3"/>
            <a:srcRect l="43446" t="18716" r="10243" b="14203"/>
            <a:stretch/>
          </p:blipFill>
          <p:spPr>
            <a:xfrm rot="19161600">
              <a:off x="4442400" y="4189680"/>
              <a:ext cx="1152000" cy="1152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9" name="Group 23"/>
          <p:cNvGrpSpPr/>
          <p:nvPr/>
        </p:nvGrpSpPr>
        <p:grpSpPr>
          <a:xfrm>
            <a:off x="5742000" y="5150880"/>
            <a:ext cx="1639800" cy="1559160"/>
            <a:chOff x="5742000" y="5150880"/>
            <a:chExt cx="1639800" cy="1559160"/>
          </a:xfrm>
        </p:grpSpPr>
        <p:grpSp>
          <p:nvGrpSpPr>
            <p:cNvPr id="230" name="Group 24"/>
            <p:cNvGrpSpPr/>
            <p:nvPr/>
          </p:nvGrpSpPr>
          <p:grpSpPr>
            <a:xfrm>
              <a:off x="5742000" y="5365800"/>
              <a:ext cx="1084320" cy="1086120"/>
              <a:chOff x="5742000" y="5365800"/>
              <a:chExt cx="1084320" cy="1086120"/>
            </a:xfrm>
          </p:grpSpPr>
          <p:sp>
            <p:nvSpPr>
              <p:cNvPr id="231" name="CustomShape 25"/>
              <p:cNvSpPr/>
              <p:nvPr/>
            </p:nvSpPr>
            <p:spPr>
              <a:xfrm>
                <a:off x="5742000" y="5365800"/>
                <a:ext cx="1084320" cy="1086120"/>
              </a:xfrm>
              <a:prstGeom prst="ellipse">
                <a:avLst/>
              </a:prstGeom>
              <a:solidFill>
                <a:srgbClr val="76afaf"/>
              </a:solidFill>
              <a:ln w="1260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2" name="CustomShape 26"/>
              <p:cNvSpPr/>
              <p:nvPr/>
            </p:nvSpPr>
            <p:spPr>
              <a:xfrm>
                <a:off x="5812920" y="5447520"/>
                <a:ext cx="942120" cy="912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b="0" lang="en-US" sz="5400" spc="-1" strike="noStrike">
                    <a:solidFill>
                      <a:srgbClr val="ffffff"/>
                    </a:solidFill>
                    <a:latin typeface="微软雅黑"/>
                    <a:ea typeface="微软雅黑"/>
                  </a:rPr>
                  <a:t>04</a:t>
                </a:r>
                <a:endParaRPr b="0" lang="en-US" sz="5400" spc="-1" strike="noStrike">
                  <a:latin typeface="Arial"/>
                </a:endParaRPr>
              </a:p>
            </p:txBody>
          </p:sp>
        </p:grpSp>
        <p:pic>
          <p:nvPicPr>
            <p:cNvPr id="233" name="图片 184" descr=""/>
            <p:cNvPicPr/>
            <p:nvPr/>
          </p:nvPicPr>
          <p:blipFill>
            <a:blip r:embed="rId4"/>
            <a:srcRect l="43446" t="18716" r="10243" b="14203"/>
            <a:stretch/>
          </p:blipFill>
          <p:spPr>
            <a:xfrm rot="1715400">
              <a:off x="6027480" y="5355720"/>
              <a:ext cx="1149120" cy="11494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4" name="CustomShape 27"/>
          <p:cNvSpPr/>
          <p:nvPr/>
        </p:nvSpPr>
        <p:spPr>
          <a:xfrm rot="10800000">
            <a:off x="5894640" y="4937760"/>
            <a:ext cx="231840" cy="23184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28"/>
          <p:cNvSpPr/>
          <p:nvPr/>
        </p:nvSpPr>
        <p:spPr>
          <a:xfrm rot="10800000">
            <a:off x="6540480" y="2269800"/>
            <a:ext cx="241560" cy="241560"/>
          </a:xfrm>
          <a:prstGeom prst="ellipse">
            <a:avLst/>
          </a:prstGeom>
          <a:solidFill>
            <a:srgbClr val="76afa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29"/>
          <p:cNvSpPr/>
          <p:nvPr/>
        </p:nvSpPr>
        <p:spPr>
          <a:xfrm flipH="1" rot="10800000">
            <a:off x="6305760" y="1960200"/>
            <a:ext cx="199080" cy="187560"/>
          </a:xfrm>
          <a:prstGeom prst="ellipse">
            <a:avLst/>
          </a:prstGeom>
          <a:solidFill>
            <a:srgbClr val="f4efd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30"/>
          <p:cNvSpPr/>
          <p:nvPr/>
        </p:nvSpPr>
        <p:spPr>
          <a:xfrm flipH="1" rot="10800000">
            <a:off x="6126480" y="2303280"/>
            <a:ext cx="274320" cy="15084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31"/>
          <p:cNvSpPr/>
          <p:nvPr/>
        </p:nvSpPr>
        <p:spPr>
          <a:xfrm rot="10800000">
            <a:off x="6035040" y="4754880"/>
            <a:ext cx="274320" cy="182880"/>
          </a:xfrm>
          <a:prstGeom prst="ellipse">
            <a:avLst/>
          </a:prstGeom>
          <a:solidFill>
            <a:srgbClr val="eb7513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32"/>
          <p:cNvSpPr/>
          <p:nvPr/>
        </p:nvSpPr>
        <p:spPr>
          <a:xfrm rot="382800">
            <a:off x="758520" y="1364400"/>
            <a:ext cx="1564560" cy="57204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33"/>
          <p:cNvSpPr/>
          <p:nvPr/>
        </p:nvSpPr>
        <p:spPr>
          <a:xfrm rot="382800">
            <a:off x="221760" y="658080"/>
            <a:ext cx="2608920" cy="8445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34"/>
          <p:cNvSpPr/>
          <p:nvPr/>
        </p:nvSpPr>
        <p:spPr>
          <a:xfrm rot="382800">
            <a:off x="57600" y="720"/>
            <a:ext cx="4967640" cy="164736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35"/>
          <p:cNvSpPr/>
          <p:nvPr/>
        </p:nvSpPr>
        <p:spPr>
          <a:xfrm rot="382800">
            <a:off x="363240" y="-657000"/>
            <a:ext cx="4692960" cy="140652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36"/>
          <p:cNvSpPr/>
          <p:nvPr/>
        </p:nvSpPr>
        <p:spPr>
          <a:xfrm>
            <a:off x="5029200" y="33120"/>
            <a:ext cx="6308640" cy="10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L</a:t>
            </a:r>
            <a:r>
              <a:rPr b="1" lang="en-US" sz="5400" spc="-1" strike="noStrike" u="sng">
                <a:solidFill>
                  <a:srgbClr val="ffffff"/>
                </a:solidFill>
                <a:uFillTx/>
                <a:latin typeface="Noto Sans Mono CJK HK"/>
                <a:ea typeface="DejaVu Sans"/>
              </a:rPr>
              <a:t>atar </a:t>
            </a:r>
            <a:r>
              <a:rPr b="1" lang="en-US" sz="54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B</a:t>
            </a:r>
            <a:r>
              <a:rPr b="1" lang="en-US" sz="5400" spc="-1" strike="noStrike" u="sng">
                <a:solidFill>
                  <a:srgbClr val="ffffff"/>
                </a:solidFill>
                <a:uFillTx/>
                <a:latin typeface="Noto Sans Mono CJK HK"/>
                <a:ea typeface="DejaVu Sans"/>
              </a:rPr>
              <a:t>elakang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44" name="TextShape 37"/>
          <p:cNvSpPr txBox="1"/>
          <p:nvPr/>
        </p:nvSpPr>
        <p:spPr>
          <a:xfrm>
            <a:off x="6887880" y="1477800"/>
            <a:ext cx="5486400" cy="116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  <a:ea typeface="Noto Sans CJK SC"/>
              </a:rPr>
              <a:t>Proses pemilihan ketua OSIS di SMA PGRI 1 Kota Serang masih menggunakan cara langsung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5" name="TextShape 38"/>
          <p:cNvSpPr txBox="1"/>
          <p:nvPr/>
        </p:nvSpPr>
        <p:spPr>
          <a:xfrm>
            <a:off x="274320" y="2683080"/>
            <a:ext cx="5219280" cy="1340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200" spc="-1" strike="noStrike">
                <a:latin typeface="Arial"/>
              </a:rPr>
              <a:t>Pemilihan dengan menggunakan media elektronik dapat mengikuti perkembangan Ilmu Pengetahuan dan Teknologi (IPTEK)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6" name="TextShape 39"/>
          <p:cNvSpPr txBox="1"/>
          <p:nvPr/>
        </p:nvSpPr>
        <p:spPr>
          <a:xfrm>
            <a:off x="6492240" y="4168800"/>
            <a:ext cx="5394960" cy="1652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  <a:ea typeface="Noto Sans CJK SC"/>
              </a:rPr>
              <a:t>Siswa yang tidak hadir pada saat pemilihan ketua OSIS </a:t>
            </a:r>
            <a:r>
              <a:rPr b="1" lang="en-US" sz="2200" spc="-1" strike="noStrike">
                <a:latin typeface="Arial"/>
              </a:rPr>
              <a:t>dapat memberikan hak suara dengan menggunakan aplikasi E-vote Ketua OSIS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7" name="TextShape 40"/>
          <p:cNvSpPr txBox="1"/>
          <p:nvPr/>
        </p:nvSpPr>
        <p:spPr>
          <a:xfrm>
            <a:off x="91440" y="5631840"/>
            <a:ext cx="5029200" cy="1027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</a:rPr>
              <a:t>Diperlukan Aplikasi yang dapat mempermudah proses pemilihan ketua OSIS 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208" dur="indefinite" restart="never" nodeType="tmRoot">
          <p:childTnLst>
            <p:seq>
              <p:cTn id="209" dur="indefinite" nodeType="mainSeq"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4" dur="3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00"/>
                            </p:stCondLst>
                            <p:childTnLst>
                              <p:par>
                                <p:cTn id="21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18" dur="3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600"/>
                            </p:stCondLst>
                            <p:childTnLst>
                              <p:par>
                                <p:cTn id="22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2"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99"/>
                            </p:stCondLst>
                            <p:childTnLst>
                              <p:par>
                                <p:cTn id="22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26" dur="3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1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0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23" presetSubtype="16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6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0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8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 rot="382800">
            <a:off x="758520" y="1364400"/>
            <a:ext cx="1564560" cy="57204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"/>
          <p:cNvSpPr/>
          <p:nvPr/>
        </p:nvSpPr>
        <p:spPr>
          <a:xfrm rot="382800">
            <a:off x="221760" y="658080"/>
            <a:ext cx="2608920" cy="8445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3"/>
          <p:cNvSpPr/>
          <p:nvPr/>
        </p:nvSpPr>
        <p:spPr>
          <a:xfrm rot="382800">
            <a:off x="57600" y="720"/>
            <a:ext cx="4967640" cy="164736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4"/>
          <p:cNvSpPr/>
          <p:nvPr/>
        </p:nvSpPr>
        <p:spPr>
          <a:xfrm rot="382800">
            <a:off x="363240" y="-657000"/>
            <a:ext cx="4692960" cy="140652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5"/>
          <p:cNvSpPr/>
          <p:nvPr/>
        </p:nvSpPr>
        <p:spPr>
          <a:xfrm>
            <a:off x="4481280" y="105480"/>
            <a:ext cx="7863120" cy="10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I</a:t>
            </a:r>
            <a:r>
              <a:rPr b="1" lang="en-US" sz="5400" spc="-1" strike="noStrike" u="sng">
                <a:uFillTx/>
                <a:latin typeface="Noto Sans Mono CJK HK"/>
                <a:ea typeface="DejaVu Sans"/>
              </a:rPr>
              <a:t>dentifikasi </a:t>
            </a:r>
            <a:r>
              <a:rPr b="1" lang="en-US" sz="54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M</a:t>
            </a:r>
            <a:r>
              <a:rPr b="1" lang="en-US" sz="5400" spc="-1" strike="noStrike" u="sng">
                <a:uFillTx/>
                <a:latin typeface="Noto Sans Mono CJK HK"/>
                <a:ea typeface="DejaVu Sans"/>
              </a:rPr>
              <a:t>asalah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53" name="CustomShape 6"/>
          <p:cNvSpPr/>
          <p:nvPr/>
        </p:nvSpPr>
        <p:spPr>
          <a:xfrm>
            <a:off x="2252160" y="2011680"/>
            <a:ext cx="491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4" name="CustomShape 7"/>
          <p:cNvSpPr/>
          <p:nvPr/>
        </p:nvSpPr>
        <p:spPr>
          <a:xfrm>
            <a:off x="2194560" y="3566160"/>
            <a:ext cx="491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CustomShape 8"/>
          <p:cNvSpPr/>
          <p:nvPr/>
        </p:nvSpPr>
        <p:spPr>
          <a:xfrm>
            <a:off x="2252160" y="5029200"/>
            <a:ext cx="49104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3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6" name="CustomShape 9"/>
          <p:cNvSpPr/>
          <p:nvPr/>
        </p:nvSpPr>
        <p:spPr>
          <a:xfrm>
            <a:off x="2743200" y="2011680"/>
            <a:ext cx="8778240" cy="822960"/>
          </a:xfrm>
          <a:prstGeom prst="rect">
            <a:avLst/>
          </a:prstGeom>
          <a:solidFill>
            <a:srgbClr val="ff8000"/>
          </a:solidFill>
          <a:ln>
            <a:solidFill>
              <a:srgbClr val="81d41a"/>
            </a:solidFill>
          </a:ln>
          <a:effectLst>
            <a:outerShdw dist="101823" dir="270000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Sistem pemilihan ketua OSIS di SMA PGRI Kota Serang kurang efektif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7" name="CustomShape 10"/>
          <p:cNvSpPr/>
          <p:nvPr/>
        </p:nvSpPr>
        <p:spPr>
          <a:xfrm>
            <a:off x="2743200" y="3566160"/>
            <a:ext cx="8778240" cy="822960"/>
          </a:xfrm>
          <a:prstGeom prst="rect">
            <a:avLst/>
          </a:prstGeom>
          <a:solidFill>
            <a:srgbClr val="2a6099"/>
          </a:solidFill>
          <a:ln>
            <a:solidFill>
              <a:srgbClr val="81d41a"/>
            </a:solidFill>
          </a:ln>
          <a:effectLst>
            <a:outerShdw dist="101823" dir="270000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Kurangnya antusias siswa dalam melakukan pemilihan ketua OSIS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58" name="CustomShape 11"/>
          <p:cNvSpPr/>
          <p:nvPr/>
        </p:nvSpPr>
        <p:spPr>
          <a:xfrm>
            <a:off x="2743200" y="5029200"/>
            <a:ext cx="8778240" cy="822960"/>
          </a:xfrm>
          <a:prstGeom prst="rect">
            <a:avLst/>
          </a:prstGeom>
          <a:solidFill>
            <a:srgbClr val="d62e4e"/>
          </a:solidFill>
          <a:ln>
            <a:solidFill>
              <a:srgbClr val="81d41a"/>
            </a:solidFill>
          </a:ln>
          <a:effectLst>
            <a:outerShdw dist="101823" dir="2700000">
              <a:srgbClr val="ffffff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Sering terjadi kesalahan dalam perhitungan akhir karena human error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303" dur="indefinite" restart="never" nodeType="tmRoot">
          <p:childTnLst>
            <p:seq>
              <p:cTn id="304" dur="indefinite" nodeType="mainSeq">
                <p:childTnLst>
                  <p:par>
                    <p:cTn id="305" fill="hold">
                      <p:stCondLst>
                        <p:cond delay="0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09" dur="3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0" fill="hold">
                            <p:stCondLst>
                              <p:cond delay="300"/>
                            </p:stCondLst>
                            <p:childTnLst>
                              <p:par>
                                <p:cTn id="31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13" dur="3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600"/>
                            </p:stCondLst>
                            <p:childTnLst>
                              <p:par>
                                <p:cTn id="31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17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8" fill="hold">
                            <p:stCondLst>
                              <p:cond delay="900"/>
                            </p:stCondLst>
                            <p:childTnLst>
                              <p:par>
                                <p:cTn id="31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21" dur="3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 rot="382800">
            <a:off x="414360" y="1026720"/>
            <a:ext cx="835200" cy="30528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"/>
          <p:cNvSpPr/>
          <p:nvPr/>
        </p:nvSpPr>
        <p:spPr>
          <a:xfrm rot="382800">
            <a:off x="128520" y="650160"/>
            <a:ext cx="1392480" cy="45072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3"/>
          <p:cNvSpPr/>
          <p:nvPr/>
        </p:nvSpPr>
        <p:spPr>
          <a:xfrm rot="382800">
            <a:off x="40320" y="299160"/>
            <a:ext cx="2651760" cy="87912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4"/>
          <p:cNvSpPr/>
          <p:nvPr/>
        </p:nvSpPr>
        <p:spPr>
          <a:xfrm rot="382800">
            <a:off x="204120" y="-51840"/>
            <a:ext cx="2504880" cy="75096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5"/>
          <p:cNvSpPr/>
          <p:nvPr/>
        </p:nvSpPr>
        <p:spPr>
          <a:xfrm>
            <a:off x="4389840" y="33120"/>
            <a:ext cx="6308640" cy="10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B</a:t>
            </a:r>
            <a:r>
              <a:rPr b="1" lang="en-US" sz="5400" spc="-1" strike="noStrike" u="sng">
                <a:solidFill>
                  <a:srgbClr val="ffffff"/>
                </a:solidFill>
                <a:uFillTx/>
                <a:latin typeface="Noto Sans Mono CJK HK"/>
                <a:ea typeface="DejaVu Sans"/>
              </a:rPr>
              <a:t>atasan </a:t>
            </a:r>
            <a:r>
              <a:rPr b="1" lang="en-US" sz="54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M</a:t>
            </a:r>
            <a:r>
              <a:rPr b="1" lang="en-US" sz="5400" spc="-1" strike="noStrike" u="sng">
                <a:solidFill>
                  <a:srgbClr val="ffffff"/>
                </a:solidFill>
                <a:uFillTx/>
                <a:latin typeface="Noto Sans Mono CJK HK"/>
                <a:ea typeface="DejaVu Sans"/>
              </a:rPr>
              <a:t>asalah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64" name="CustomShape 6"/>
          <p:cNvSpPr/>
          <p:nvPr/>
        </p:nvSpPr>
        <p:spPr>
          <a:xfrm>
            <a:off x="3683160" y="1447200"/>
            <a:ext cx="7399800" cy="838800"/>
          </a:xfrm>
          <a:prstGeom prst="rect">
            <a:avLst/>
          </a:prstGeom>
          <a:solidFill>
            <a:srgbClr val="5983b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Line 7"/>
          <p:cNvSpPr/>
          <p:nvPr/>
        </p:nvSpPr>
        <p:spPr>
          <a:xfrm>
            <a:off x="1692000" y="4757760"/>
            <a:ext cx="1731240" cy="802440"/>
          </a:xfrm>
          <a:prstGeom prst="line">
            <a:avLst/>
          </a:prstGeom>
          <a:ln w="152280">
            <a:solidFill>
              <a:srgbClr val="ff9b0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8"/>
          <p:cNvSpPr/>
          <p:nvPr/>
        </p:nvSpPr>
        <p:spPr>
          <a:xfrm>
            <a:off x="91080" y="1726560"/>
            <a:ext cx="1961640" cy="4099680"/>
          </a:xfrm>
          <a:custGeom>
            <a:avLst/>
            <a:gdLst/>
            <a:ahLst/>
            <a:rect l="l" t="t" r="r" b="b"/>
            <a:pathLst>
              <a:path w="3559" h="7118">
                <a:moveTo>
                  <a:pt x="0" y="0"/>
                </a:moveTo>
                <a:cubicBezTo>
                  <a:pt x="1966" y="0"/>
                  <a:pt x="3559" y="1594"/>
                  <a:pt x="3559" y="3559"/>
                </a:cubicBezTo>
                <a:cubicBezTo>
                  <a:pt x="3559" y="5525"/>
                  <a:pt x="1966" y="7118"/>
                  <a:pt x="0" y="7118"/>
                </a:cubicBezTo>
                <a:lnTo>
                  <a:pt x="0" y="6593"/>
                </a:lnTo>
                <a:cubicBezTo>
                  <a:pt x="1676" y="6593"/>
                  <a:pt x="3034" y="5235"/>
                  <a:pt x="3034" y="3559"/>
                </a:cubicBezTo>
                <a:cubicBezTo>
                  <a:pt x="3034" y="1884"/>
                  <a:pt x="167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b09"/>
          </a:solidFill>
          <a:ln>
            <a:solidFill>
              <a:srgbClr val="9bbb59"/>
            </a:solidFill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7" name="Line 9"/>
          <p:cNvSpPr/>
          <p:nvPr/>
        </p:nvSpPr>
        <p:spPr>
          <a:xfrm>
            <a:off x="1604880" y="4044240"/>
            <a:ext cx="2547000" cy="412200"/>
          </a:xfrm>
          <a:prstGeom prst="line">
            <a:avLst/>
          </a:prstGeom>
          <a:ln w="152280">
            <a:solidFill>
              <a:srgbClr val="b0e01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10"/>
          <p:cNvSpPr/>
          <p:nvPr/>
        </p:nvSpPr>
        <p:spPr>
          <a:xfrm>
            <a:off x="91080" y="2022480"/>
            <a:ext cx="1671480" cy="3496680"/>
          </a:xfrm>
          <a:custGeom>
            <a:avLst/>
            <a:gdLst/>
            <a:ahLst/>
            <a:rect l="l" t="t" r="r" b="b"/>
            <a:pathLst>
              <a:path w="3034" h="6068">
                <a:moveTo>
                  <a:pt x="0" y="0"/>
                </a:moveTo>
                <a:cubicBezTo>
                  <a:pt x="1676" y="0"/>
                  <a:pt x="3034" y="1359"/>
                  <a:pt x="3034" y="3034"/>
                </a:cubicBezTo>
                <a:cubicBezTo>
                  <a:pt x="3034" y="4710"/>
                  <a:pt x="1676" y="6068"/>
                  <a:pt x="0" y="6068"/>
                </a:cubicBezTo>
                <a:lnTo>
                  <a:pt x="0" y="5543"/>
                </a:lnTo>
                <a:cubicBezTo>
                  <a:pt x="1386" y="5543"/>
                  <a:pt x="2510" y="4420"/>
                  <a:pt x="2510" y="3034"/>
                </a:cubicBezTo>
                <a:cubicBezTo>
                  <a:pt x="2510" y="1649"/>
                  <a:pt x="138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b1db15"/>
          </a:solidFill>
          <a:ln>
            <a:solidFill>
              <a:srgbClr val="8064a2"/>
            </a:solidFill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69" name="Line 11"/>
          <p:cNvSpPr/>
          <p:nvPr/>
        </p:nvSpPr>
        <p:spPr>
          <a:xfrm flipV="1">
            <a:off x="1258920" y="3241800"/>
            <a:ext cx="2856600" cy="226080"/>
          </a:xfrm>
          <a:prstGeom prst="line">
            <a:avLst/>
          </a:prstGeom>
          <a:ln w="152280">
            <a:solidFill>
              <a:srgbClr val="3fcd8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12"/>
          <p:cNvSpPr/>
          <p:nvPr/>
        </p:nvSpPr>
        <p:spPr>
          <a:xfrm>
            <a:off x="91080" y="2319840"/>
            <a:ext cx="1383120" cy="2890440"/>
          </a:xfrm>
          <a:custGeom>
            <a:avLst/>
            <a:gdLst/>
            <a:ahLst/>
            <a:rect l="l" t="t" r="r" b="b"/>
            <a:pathLst>
              <a:path w="2510" h="5018">
                <a:moveTo>
                  <a:pt x="0" y="0"/>
                </a:moveTo>
                <a:cubicBezTo>
                  <a:pt x="1386" y="0"/>
                  <a:pt x="2510" y="1124"/>
                  <a:pt x="2510" y="2509"/>
                </a:cubicBezTo>
                <a:cubicBezTo>
                  <a:pt x="2510" y="3895"/>
                  <a:pt x="1386" y="5018"/>
                  <a:pt x="0" y="5018"/>
                </a:cubicBezTo>
                <a:lnTo>
                  <a:pt x="0" y="4493"/>
                </a:lnTo>
                <a:cubicBezTo>
                  <a:pt x="1096" y="4493"/>
                  <a:pt x="1985" y="3605"/>
                  <a:pt x="1985" y="2509"/>
                </a:cubicBezTo>
                <a:cubicBezTo>
                  <a:pt x="1985" y="1413"/>
                  <a:pt x="109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3fcd83"/>
          </a:solidFill>
          <a:ln>
            <a:solidFill>
              <a:srgbClr val="3fcd83"/>
            </a:solidFill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1" name="Line 13"/>
          <p:cNvSpPr/>
          <p:nvPr/>
        </p:nvSpPr>
        <p:spPr>
          <a:xfrm flipV="1">
            <a:off x="739440" y="1844640"/>
            <a:ext cx="2770200" cy="1172880"/>
          </a:xfrm>
          <a:prstGeom prst="line">
            <a:avLst/>
          </a:prstGeom>
          <a:ln w="152280">
            <a:solidFill>
              <a:srgbClr val="f42c5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14"/>
          <p:cNvSpPr/>
          <p:nvPr/>
        </p:nvSpPr>
        <p:spPr>
          <a:xfrm>
            <a:off x="91080" y="2617200"/>
            <a:ext cx="1092960" cy="2284560"/>
          </a:xfrm>
          <a:custGeom>
            <a:avLst/>
            <a:gdLst/>
            <a:ahLst/>
            <a:rect l="l" t="t" r="r" b="b"/>
            <a:pathLst>
              <a:path w="1985" h="3968">
                <a:moveTo>
                  <a:pt x="0" y="0"/>
                </a:moveTo>
                <a:cubicBezTo>
                  <a:pt x="1096" y="0"/>
                  <a:pt x="1985" y="888"/>
                  <a:pt x="1985" y="1984"/>
                </a:cubicBezTo>
                <a:cubicBezTo>
                  <a:pt x="1985" y="3080"/>
                  <a:pt x="1096" y="3968"/>
                  <a:pt x="0" y="3968"/>
                </a:cubicBezTo>
                <a:lnTo>
                  <a:pt x="0" y="3443"/>
                </a:lnTo>
                <a:cubicBezTo>
                  <a:pt x="806" y="3443"/>
                  <a:pt x="1460" y="2790"/>
                  <a:pt x="1460" y="1984"/>
                </a:cubicBezTo>
                <a:cubicBezTo>
                  <a:pt x="1460" y="1178"/>
                  <a:pt x="806" y="525"/>
                  <a:pt x="0" y="525"/>
                </a:cubicBezTo>
                <a:lnTo>
                  <a:pt x="0" y="0"/>
                </a:lnTo>
                <a:close/>
              </a:path>
            </a:pathLst>
          </a:custGeom>
          <a:solidFill>
            <a:srgbClr val="f42c5c"/>
          </a:solidFill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73" name="CustomShape 15"/>
          <p:cNvSpPr/>
          <p:nvPr/>
        </p:nvSpPr>
        <p:spPr>
          <a:xfrm>
            <a:off x="3341520" y="1395720"/>
            <a:ext cx="864720" cy="890280"/>
          </a:xfrm>
          <a:prstGeom prst="ellipse">
            <a:avLst/>
          </a:prstGeom>
          <a:solidFill>
            <a:srgbClr val="f42c5c"/>
          </a:solidFill>
          <a:ln w="25560">
            <a:noFill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4" name="CustomShape 16"/>
          <p:cNvSpPr/>
          <p:nvPr/>
        </p:nvSpPr>
        <p:spPr>
          <a:xfrm>
            <a:off x="4206240" y="1447200"/>
            <a:ext cx="67935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1" lang="id-ID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Aplikasi </a:t>
            </a:r>
            <a:r>
              <a:rPr b="1" lang="id-ID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E-Vote</a:t>
            </a:r>
            <a:r>
              <a:rPr b="1" lang="id-ID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ketua OSIS dibangun hanya untuk siswa-siswi SMA PGRI 1 Kota Serang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75" name="CustomShape 17"/>
          <p:cNvSpPr/>
          <p:nvPr/>
        </p:nvSpPr>
        <p:spPr>
          <a:xfrm>
            <a:off x="3943080" y="2560320"/>
            <a:ext cx="7139880" cy="1280160"/>
          </a:xfrm>
          <a:prstGeom prst="rect">
            <a:avLst/>
          </a:prstGeom>
          <a:solidFill>
            <a:srgbClr val="5983b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8"/>
          <p:cNvSpPr/>
          <p:nvPr/>
        </p:nvSpPr>
        <p:spPr>
          <a:xfrm>
            <a:off x="3200400" y="2651760"/>
            <a:ext cx="1097280" cy="1097280"/>
          </a:xfrm>
          <a:prstGeom prst="ellipse">
            <a:avLst/>
          </a:prstGeom>
          <a:solidFill>
            <a:srgbClr val="3fcd83"/>
          </a:solidFill>
          <a:ln w="25560">
            <a:noFill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2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7" name="CustomShape 19"/>
          <p:cNvSpPr/>
          <p:nvPr/>
        </p:nvSpPr>
        <p:spPr>
          <a:xfrm>
            <a:off x="4206240" y="2560320"/>
            <a:ext cx="6876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1" lang="id-ID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Aplikasi </a:t>
            </a:r>
            <a:r>
              <a:rPr b="1" lang="id-ID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E-Vote</a:t>
            </a:r>
            <a:r>
              <a:rPr b="1" lang="id-ID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ketua OSIS Tidak membahas tentang penyeleksian untuk menjadi kandidat ketua OSIS, hanya menampilkan kandidat ketua OSIS yang telah mendaftar dan memenuhi persyaratan administrasi yang ditentukan panitia pemilihan ketua OSIS.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8" name="CustomShape 20"/>
          <p:cNvSpPr/>
          <p:nvPr/>
        </p:nvSpPr>
        <p:spPr>
          <a:xfrm>
            <a:off x="3943080" y="4044600"/>
            <a:ext cx="7139880" cy="890280"/>
          </a:xfrm>
          <a:prstGeom prst="rect">
            <a:avLst/>
          </a:prstGeom>
          <a:solidFill>
            <a:srgbClr val="5983b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21"/>
          <p:cNvSpPr/>
          <p:nvPr/>
        </p:nvSpPr>
        <p:spPr>
          <a:xfrm>
            <a:off x="3596400" y="4044600"/>
            <a:ext cx="864360" cy="890280"/>
          </a:xfrm>
          <a:prstGeom prst="ellipse">
            <a:avLst/>
          </a:prstGeom>
          <a:solidFill>
            <a:srgbClr val="b0e016"/>
          </a:solidFill>
          <a:ln w="25560">
            <a:noFill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3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0" name="CustomShape 22"/>
          <p:cNvSpPr/>
          <p:nvPr/>
        </p:nvSpPr>
        <p:spPr>
          <a:xfrm>
            <a:off x="4548960" y="3953880"/>
            <a:ext cx="6698160" cy="100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1" lang="id-ID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Aplikasi ini dibangun menggunakan Android Studio dan menggunakan database </a:t>
            </a:r>
            <a:r>
              <a:rPr b="1" lang="id-ID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Firebase dengan versi android minimal versi 5.0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1" name="CustomShape 23"/>
          <p:cNvSpPr/>
          <p:nvPr/>
        </p:nvSpPr>
        <p:spPr>
          <a:xfrm>
            <a:off x="3596400" y="5203440"/>
            <a:ext cx="7486560" cy="890280"/>
          </a:xfrm>
          <a:prstGeom prst="rect">
            <a:avLst/>
          </a:prstGeom>
          <a:solidFill>
            <a:srgbClr val="5983b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24"/>
          <p:cNvSpPr/>
          <p:nvPr/>
        </p:nvSpPr>
        <p:spPr>
          <a:xfrm>
            <a:off x="3250080" y="5203440"/>
            <a:ext cx="864360" cy="890280"/>
          </a:xfrm>
          <a:prstGeom prst="ellipse">
            <a:avLst/>
          </a:prstGeom>
          <a:solidFill>
            <a:srgbClr val="ff9b09"/>
          </a:solidFill>
          <a:ln w="25560">
            <a:noFill/>
          </a:ln>
          <a:effectLst>
            <a:outerShdw dist="38160" dir="5400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4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3" name="CustomShape 25"/>
          <p:cNvSpPr/>
          <p:nvPr/>
        </p:nvSpPr>
        <p:spPr>
          <a:xfrm>
            <a:off x="4202640" y="5292720"/>
            <a:ext cx="68803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r>
              <a:rPr b="1" lang="id-ID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Masalah yang dibahas hanya tentang pemilihan kandidat calon ketua OSIS dengan </a:t>
            </a:r>
            <a:r>
              <a:rPr b="1" lang="id-ID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E-Vote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4" name="CustomShape 26"/>
          <p:cNvSpPr/>
          <p:nvPr/>
        </p:nvSpPr>
        <p:spPr>
          <a:xfrm>
            <a:off x="2990520" y="567720"/>
            <a:ext cx="51062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322" dur="indefinite" restart="never" nodeType="tmRoot">
          <p:childTnLst>
            <p:seq>
              <p:cTn id="323" dur="indefinite" nodeType="mainSeq">
                <p:childTnLst>
                  <p:par>
                    <p:cTn id="324" fill="hold">
                      <p:stCondLst>
                        <p:cond delay="0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28" dur="3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>
                            <p:stCondLst>
                              <p:cond delay="300"/>
                            </p:stCondLst>
                            <p:childTnLst>
                              <p:par>
                                <p:cTn id="33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2" dur="3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600"/>
                            </p:stCondLst>
                            <p:childTnLst>
                              <p:par>
                                <p:cTn id="33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36" dur="3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900"/>
                            </p:stCondLst>
                            <p:childTnLst>
                              <p:par>
                                <p:cTn id="33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40" dur="3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 rot="382800">
            <a:off x="758520" y="1364400"/>
            <a:ext cx="1564560" cy="57204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"/>
          <p:cNvSpPr/>
          <p:nvPr/>
        </p:nvSpPr>
        <p:spPr>
          <a:xfrm rot="382800">
            <a:off x="221760" y="658080"/>
            <a:ext cx="2608920" cy="84456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3"/>
          <p:cNvSpPr/>
          <p:nvPr/>
        </p:nvSpPr>
        <p:spPr>
          <a:xfrm rot="382800">
            <a:off x="57600" y="720"/>
            <a:ext cx="4967640" cy="164736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4"/>
          <p:cNvSpPr/>
          <p:nvPr/>
        </p:nvSpPr>
        <p:spPr>
          <a:xfrm rot="382800">
            <a:off x="363240" y="-657000"/>
            <a:ext cx="4692960" cy="140652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5"/>
          <p:cNvSpPr/>
          <p:nvPr/>
        </p:nvSpPr>
        <p:spPr>
          <a:xfrm>
            <a:off x="5029200" y="33120"/>
            <a:ext cx="6308640" cy="10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P</a:t>
            </a:r>
            <a:r>
              <a:rPr b="1" lang="en-US" sz="5400" spc="-1" strike="noStrike" u="sng">
                <a:uFillTx/>
                <a:latin typeface="Noto Sans Mono CJK HK"/>
                <a:ea typeface="DejaVu Sans"/>
              </a:rPr>
              <a:t>erumusan </a:t>
            </a:r>
            <a:r>
              <a:rPr b="1" lang="en-US" sz="54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M</a:t>
            </a:r>
            <a:r>
              <a:rPr b="1" lang="en-US" sz="5400" spc="-1" strike="noStrike" u="sng">
                <a:uFillTx/>
                <a:latin typeface="Noto Sans Mono CJK HK"/>
                <a:ea typeface="DejaVu Sans"/>
              </a:rPr>
              <a:t>asalah</a:t>
            </a:r>
            <a:endParaRPr b="0" lang="en-US" sz="5400" spc="-1" strike="noStrike">
              <a:latin typeface="Arial"/>
            </a:endParaRPr>
          </a:p>
        </p:txBody>
      </p:sp>
      <p:grpSp>
        <p:nvGrpSpPr>
          <p:cNvPr id="290" name="Group 6"/>
          <p:cNvGrpSpPr/>
          <p:nvPr/>
        </p:nvGrpSpPr>
        <p:grpSpPr>
          <a:xfrm>
            <a:off x="2103120" y="2011680"/>
            <a:ext cx="1234080" cy="1625760"/>
            <a:chOff x="2103120" y="2011680"/>
            <a:chExt cx="1234080" cy="1625760"/>
          </a:xfrm>
        </p:grpSpPr>
        <p:sp>
          <p:nvSpPr>
            <p:cNvPr id="291" name="CustomShape 7"/>
            <p:cNvSpPr/>
            <p:nvPr/>
          </p:nvSpPr>
          <p:spPr>
            <a:xfrm>
              <a:off x="2709720" y="2011680"/>
              <a:ext cx="20880" cy="66096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8"/>
            <p:cNvSpPr/>
            <p:nvPr/>
          </p:nvSpPr>
          <p:spPr>
            <a:xfrm>
              <a:off x="2375640" y="2626920"/>
              <a:ext cx="704160" cy="812520"/>
            </a:xfrm>
            <a:custGeom>
              <a:avLst/>
              <a:gdLst/>
              <a:ahLst/>
              <a:rect l="l" t="t" r="r" b="b"/>
              <a:pathLst>
                <a:path w="1833" h="2660">
                  <a:moveTo>
                    <a:pt x="1686" y="1245"/>
                  </a:moveTo>
                  <a:cubicBezTo>
                    <a:pt x="1599" y="1112"/>
                    <a:pt x="1480" y="1004"/>
                    <a:pt x="1340" y="930"/>
                  </a:cubicBezTo>
                  <a:cubicBezTo>
                    <a:pt x="1340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6"/>
                    <a:pt x="1782" y="1393"/>
                    <a:pt x="1686" y="124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9"/>
            <p:cNvSpPr/>
            <p:nvPr/>
          </p:nvSpPr>
          <p:spPr>
            <a:xfrm>
              <a:off x="2373480" y="2626920"/>
              <a:ext cx="705240" cy="812520"/>
            </a:xfrm>
            <a:custGeom>
              <a:avLst/>
              <a:gdLst/>
              <a:ahLst/>
              <a:rect l="l" t="t" r="r" b="b"/>
              <a:pathLst>
                <a:path w="1833" h="2660">
                  <a:moveTo>
                    <a:pt x="1072" y="1757"/>
                  </a:moveTo>
                  <a:cubicBezTo>
                    <a:pt x="1096" y="1762"/>
                    <a:pt x="1118" y="1772"/>
                    <a:pt x="1136" y="1789"/>
                  </a:cubicBezTo>
                  <a:cubicBezTo>
                    <a:pt x="1157" y="1807"/>
                    <a:pt x="1169" y="1832"/>
                    <a:pt x="1174" y="1863"/>
                  </a:cubicBezTo>
                  <a:cubicBezTo>
                    <a:pt x="1175" y="1870"/>
                    <a:pt x="1171" y="1879"/>
                    <a:pt x="1165" y="1885"/>
                  </a:cubicBezTo>
                  <a:cubicBezTo>
                    <a:pt x="1152" y="1897"/>
                    <a:pt x="1128" y="1894"/>
                    <a:pt x="1102" y="1848"/>
                  </a:cubicBezTo>
                  <a:cubicBezTo>
                    <a:pt x="1091" y="1828"/>
                    <a:pt x="1081" y="1796"/>
                    <a:pt x="1072" y="1757"/>
                  </a:cubicBezTo>
                  <a:close/>
                  <a:moveTo>
                    <a:pt x="696" y="1757"/>
                  </a:moveTo>
                  <a:cubicBezTo>
                    <a:pt x="687" y="1796"/>
                    <a:pt x="677" y="1828"/>
                    <a:pt x="666" y="1848"/>
                  </a:cubicBezTo>
                  <a:cubicBezTo>
                    <a:pt x="640" y="1894"/>
                    <a:pt x="616" y="1897"/>
                    <a:pt x="603" y="1885"/>
                  </a:cubicBezTo>
                  <a:cubicBezTo>
                    <a:pt x="596" y="1879"/>
                    <a:pt x="593" y="1870"/>
                    <a:pt x="594" y="1863"/>
                  </a:cubicBezTo>
                  <a:cubicBezTo>
                    <a:pt x="599" y="1832"/>
                    <a:pt x="611" y="1807"/>
                    <a:pt x="631" y="1789"/>
                  </a:cubicBezTo>
                  <a:cubicBezTo>
                    <a:pt x="650" y="1772"/>
                    <a:pt x="672" y="1762"/>
                    <a:pt x="696" y="1757"/>
                  </a:cubicBezTo>
                  <a:close/>
                  <a:moveTo>
                    <a:pt x="565" y="1023"/>
                  </a:moveTo>
                  <a:lnTo>
                    <a:pt x="598" y="1007"/>
                  </a:lnTo>
                  <a:lnTo>
                    <a:pt x="595" y="796"/>
                  </a:lnTo>
                  <a:lnTo>
                    <a:pt x="761" y="825"/>
                  </a:lnTo>
                  <a:cubicBezTo>
                    <a:pt x="761" y="855"/>
                    <a:pt x="760" y="898"/>
                    <a:pt x="758" y="950"/>
                  </a:cubicBezTo>
                  <a:cubicBezTo>
                    <a:pt x="753" y="1157"/>
                    <a:pt x="739" y="1499"/>
                    <a:pt x="713" y="1668"/>
                  </a:cubicBezTo>
                  <a:cubicBezTo>
                    <a:pt x="674" y="1672"/>
                    <a:pt x="636" y="1685"/>
                    <a:pt x="606" y="1713"/>
                  </a:cubicBezTo>
                  <a:cubicBezTo>
                    <a:pt x="574" y="1742"/>
                    <a:pt x="552" y="1787"/>
                    <a:pt x="544" y="1840"/>
                  </a:cubicBezTo>
                  <a:cubicBezTo>
                    <a:pt x="536" y="1887"/>
                    <a:pt x="550" y="1935"/>
                    <a:pt x="577" y="1961"/>
                  </a:cubicBezTo>
                  <a:cubicBezTo>
                    <a:pt x="607" y="1988"/>
                    <a:pt x="658" y="1990"/>
                    <a:pt x="704" y="1907"/>
                  </a:cubicBezTo>
                  <a:cubicBezTo>
                    <a:pt x="723" y="1873"/>
                    <a:pt x="738" y="1820"/>
                    <a:pt x="751" y="1755"/>
                  </a:cubicBezTo>
                  <a:cubicBezTo>
                    <a:pt x="774" y="1757"/>
                    <a:pt x="796" y="1762"/>
                    <a:pt x="817" y="1770"/>
                  </a:cubicBezTo>
                  <a:cubicBezTo>
                    <a:pt x="785" y="1809"/>
                    <a:pt x="782" y="1853"/>
                    <a:pt x="783" y="1874"/>
                  </a:cubicBezTo>
                  <a:cubicBezTo>
                    <a:pt x="785" y="1936"/>
                    <a:pt x="832" y="2000"/>
                    <a:pt x="884" y="2000"/>
                  </a:cubicBezTo>
                  <a:cubicBezTo>
                    <a:pt x="936" y="2000"/>
                    <a:pt x="983" y="1936"/>
                    <a:pt x="985" y="1874"/>
                  </a:cubicBezTo>
                  <a:cubicBezTo>
                    <a:pt x="986" y="1853"/>
                    <a:pt x="983" y="1809"/>
                    <a:pt x="950" y="1770"/>
                  </a:cubicBezTo>
                  <a:cubicBezTo>
                    <a:pt x="971" y="1762"/>
                    <a:pt x="994" y="1757"/>
                    <a:pt x="1017" y="1755"/>
                  </a:cubicBezTo>
                  <a:cubicBezTo>
                    <a:pt x="1029" y="1820"/>
                    <a:pt x="1045" y="1873"/>
                    <a:pt x="1064" y="1907"/>
                  </a:cubicBezTo>
                  <a:cubicBezTo>
                    <a:pt x="1110" y="1990"/>
                    <a:pt x="1161" y="1988"/>
                    <a:pt x="1190" y="1961"/>
                  </a:cubicBezTo>
                  <a:cubicBezTo>
                    <a:pt x="1218" y="1935"/>
                    <a:pt x="1232" y="1887"/>
                    <a:pt x="1224" y="1840"/>
                  </a:cubicBezTo>
                  <a:cubicBezTo>
                    <a:pt x="1215" y="1787"/>
                    <a:pt x="1194" y="1742"/>
                    <a:pt x="1161" y="1713"/>
                  </a:cubicBezTo>
                  <a:cubicBezTo>
                    <a:pt x="1131" y="1685"/>
                    <a:pt x="1094" y="1672"/>
                    <a:pt x="1055" y="1668"/>
                  </a:cubicBezTo>
                  <a:cubicBezTo>
                    <a:pt x="1029" y="1499"/>
                    <a:pt x="1015" y="1157"/>
                    <a:pt x="1009" y="950"/>
                  </a:cubicBezTo>
                  <a:cubicBezTo>
                    <a:pt x="1008" y="919"/>
                    <a:pt x="1008" y="891"/>
                    <a:pt x="1007" y="867"/>
                  </a:cubicBezTo>
                  <a:lnTo>
                    <a:pt x="1221" y="904"/>
                  </a:lnTo>
                  <a:lnTo>
                    <a:pt x="1221" y="1002"/>
                  </a:lnTo>
                  <a:lnTo>
                    <a:pt x="1255" y="1017"/>
                  </a:lnTo>
                  <a:cubicBezTo>
                    <a:pt x="1536" y="1148"/>
                    <a:pt x="1717" y="1433"/>
                    <a:pt x="1717" y="1743"/>
                  </a:cubicBezTo>
                  <a:cubicBezTo>
                    <a:pt x="1717" y="2185"/>
                    <a:pt x="1358" y="2544"/>
                    <a:pt x="916" y="2544"/>
                  </a:cubicBezTo>
                  <a:cubicBezTo>
                    <a:pt x="475" y="2544"/>
                    <a:pt x="115" y="2185"/>
                    <a:pt x="115" y="1743"/>
                  </a:cubicBezTo>
                  <a:cubicBezTo>
                    <a:pt x="115" y="1435"/>
                    <a:pt x="288" y="1159"/>
                    <a:pt x="565" y="1023"/>
                  </a:cubicBezTo>
                  <a:close/>
                  <a:moveTo>
                    <a:pt x="933" y="1869"/>
                  </a:moveTo>
                  <a:cubicBezTo>
                    <a:pt x="933" y="1882"/>
                    <a:pt x="905" y="1912"/>
                    <a:pt x="884" y="1912"/>
                  </a:cubicBezTo>
                  <a:cubicBezTo>
                    <a:pt x="862" y="1912"/>
                    <a:pt x="835" y="1882"/>
                    <a:pt x="835" y="1869"/>
                  </a:cubicBezTo>
                  <a:cubicBezTo>
                    <a:pt x="834" y="1857"/>
                    <a:pt x="847" y="1832"/>
                    <a:pt x="884" y="1812"/>
                  </a:cubicBezTo>
                  <a:cubicBezTo>
                    <a:pt x="920" y="1832"/>
                    <a:pt x="934" y="1857"/>
                    <a:pt x="933" y="1869"/>
                  </a:cubicBezTo>
                  <a:close/>
                  <a:moveTo>
                    <a:pt x="906" y="1700"/>
                  </a:moveTo>
                  <a:cubicBezTo>
                    <a:pt x="898" y="1704"/>
                    <a:pt x="891" y="1709"/>
                    <a:pt x="884" y="1714"/>
                  </a:cubicBezTo>
                  <a:cubicBezTo>
                    <a:pt x="877" y="1709"/>
                    <a:pt x="869" y="1704"/>
                    <a:pt x="862" y="1700"/>
                  </a:cubicBezTo>
                  <a:cubicBezTo>
                    <a:pt x="833" y="1685"/>
                    <a:pt x="800" y="1674"/>
                    <a:pt x="766" y="1670"/>
                  </a:cubicBezTo>
                  <a:cubicBezTo>
                    <a:pt x="795" y="1476"/>
                    <a:pt x="806" y="1137"/>
                    <a:pt x="811" y="950"/>
                  </a:cubicBezTo>
                  <a:cubicBezTo>
                    <a:pt x="812" y="896"/>
                    <a:pt x="813" y="855"/>
                    <a:pt x="813" y="834"/>
                  </a:cubicBezTo>
                  <a:lnTo>
                    <a:pt x="955" y="858"/>
                  </a:lnTo>
                  <a:cubicBezTo>
                    <a:pt x="955" y="881"/>
                    <a:pt x="956" y="912"/>
                    <a:pt x="957" y="950"/>
                  </a:cubicBezTo>
                  <a:cubicBezTo>
                    <a:pt x="961" y="1137"/>
                    <a:pt x="973" y="1476"/>
                    <a:pt x="1002" y="1670"/>
                  </a:cubicBezTo>
                  <a:cubicBezTo>
                    <a:pt x="968" y="1674"/>
                    <a:pt x="935" y="1685"/>
                    <a:pt x="906" y="1700"/>
                  </a:cubicBezTo>
                  <a:close/>
                  <a:moveTo>
                    <a:pt x="595" y="560"/>
                  </a:moveTo>
                  <a:lnTo>
                    <a:pt x="1221" y="675"/>
                  </a:lnTo>
                  <a:lnTo>
                    <a:pt x="1221" y="749"/>
                  </a:lnTo>
                  <a:lnTo>
                    <a:pt x="1221" y="787"/>
                  </a:lnTo>
                  <a:lnTo>
                    <a:pt x="595" y="679"/>
                  </a:lnTo>
                  <a:lnTo>
                    <a:pt x="595" y="560"/>
                  </a:lnTo>
                  <a:close/>
                  <a:moveTo>
                    <a:pt x="595" y="313"/>
                  </a:moveTo>
                  <a:lnTo>
                    <a:pt x="1221" y="425"/>
                  </a:lnTo>
                  <a:lnTo>
                    <a:pt x="1221" y="557"/>
                  </a:lnTo>
                  <a:lnTo>
                    <a:pt x="595" y="443"/>
                  </a:lnTo>
                  <a:lnTo>
                    <a:pt x="595" y="313"/>
                  </a:lnTo>
                  <a:close/>
                  <a:moveTo>
                    <a:pt x="916" y="2660"/>
                  </a:move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5"/>
                    <a:pt x="1782" y="1393"/>
                    <a:pt x="1685" y="1245"/>
                  </a:cubicBezTo>
                  <a:cubicBezTo>
                    <a:pt x="1599" y="1111"/>
                    <a:pt x="1480" y="1004"/>
                    <a:pt x="1340" y="930"/>
                  </a:cubicBezTo>
                  <a:cubicBezTo>
                    <a:pt x="1339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</a:path>
              </a:pathLst>
            </a:custGeom>
            <a:solidFill>
              <a:srgbClr val="1f497d"/>
            </a:solidFill>
            <a:ln>
              <a:solidFill>
                <a:srgbClr val="ff000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10"/>
            <p:cNvSpPr/>
            <p:nvPr/>
          </p:nvSpPr>
          <p:spPr>
            <a:xfrm>
              <a:off x="3135600" y="3183840"/>
              <a:ext cx="201600" cy="41760"/>
            </a:xfrm>
            <a:custGeom>
              <a:avLst/>
              <a:gdLst/>
              <a:ahLst/>
              <a:rect l="l" t="t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11"/>
            <p:cNvSpPr/>
            <p:nvPr/>
          </p:nvSpPr>
          <p:spPr>
            <a:xfrm>
              <a:off x="2664000" y="3481920"/>
              <a:ext cx="54000" cy="155520"/>
            </a:xfrm>
            <a:custGeom>
              <a:avLst/>
              <a:gdLst/>
              <a:ahLst/>
              <a:rect l="l" t="t" r="r" b="b"/>
              <a:pathLst>
                <a:path w="142" h="513">
                  <a:moveTo>
                    <a:pt x="71" y="0"/>
                  </a:moveTo>
                  <a:cubicBezTo>
                    <a:pt x="32" y="0"/>
                    <a:pt x="0" y="31"/>
                    <a:pt x="0" y="69"/>
                  </a:cubicBezTo>
                  <a:lnTo>
                    <a:pt x="0" y="443"/>
                  </a:lnTo>
                  <a:cubicBezTo>
                    <a:pt x="0" y="482"/>
                    <a:pt x="32" y="513"/>
                    <a:pt x="71" y="513"/>
                  </a:cubicBezTo>
                  <a:cubicBezTo>
                    <a:pt x="110" y="513"/>
                    <a:pt x="142" y="482"/>
                    <a:pt x="142" y="443"/>
                  </a:cubicBezTo>
                  <a:lnTo>
                    <a:pt x="142" y="69"/>
                  </a:lnTo>
                  <a:cubicBezTo>
                    <a:pt x="142" y="31"/>
                    <a:pt x="110" y="0"/>
                    <a:pt x="71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12"/>
            <p:cNvSpPr/>
            <p:nvPr/>
          </p:nvSpPr>
          <p:spPr>
            <a:xfrm>
              <a:off x="2103120" y="3163680"/>
              <a:ext cx="201600" cy="41760"/>
            </a:xfrm>
            <a:custGeom>
              <a:avLst/>
              <a:gdLst/>
              <a:ahLst/>
              <a:rect l="l" t="t" r="r" b="b"/>
              <a:pathLst>
                <a:path w="526" h="138">
                  <a:moveTo>
                    <a:pt x="71" y="138"/>
                  </a:moveTo>
                  <a:lnTo>
                    <a:pt x="455" y="138"/>
                  </a:lnTo>
                  <a:cubicBezTo>
                    <a:pt x="494" y="138"/>
                    <a:pt x="526" y="107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ubicBezTo>
                    <a:pt x="0" y="107"/>
                    <a:pt x="32" y="138"/>
                    <a:pt x="71" y="138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13"/>
            <p:cNvSpPr/>
            <p:nvPr/>
          </p:nvSpPr>
          <p:spPr>
            <a:xfrm>
              <a:off x="2220840" y="2844720"/>
              <a:ext cx="178920" cy="113760"/>
            </a:xfrm>
            <a:custGeom>
              <a:avLst/>
              <a:gdLst/>
              <a:ahLst/>
              <a:rect l="l" t="t" r="r" b="b"/>
              <a:pathLst>
                <a:path w="467" h="374">
                  <a:moveTo>
                    <a:pt x="38" y="125"/>
                  </a:moveTo>
                  <a:lnTo>
                    <a:pt x="344" y="351"/>
                  </a:lnTo>
                  <a:cubicBezTo>
                    <a:pt x="375" y="374"/>
                    <a:pt x="419" y="368"/>
                    <a:pt x="443" y="337"/>
                  </a:cubicBezTo>
                  <a:cubicBezTo>
                    <a:pt x="467" y="307"/>
                    <a:pt x="460" y="264"/>
                    <a:pt x="429" y="241"/>
                  </a:cubicBezTo>
                  <a:lnTo>
                    <a:pt x="123" y="14"/>
                  </a:lnTo>
                  <a:cubicBezTo>
                    <a:pt x="111" y="5"/>
                    <a:pt x="96" y="0"/>
                    <a:pt x="81" y="0"/>
                  </a:cubicBezTo>
                  <a:cubicBezTo>
                    <a:pt x="59" y="0"/>
                    <a:pt x="38" y="10"/>
                    <a:pt x="24" y="28"/>
                  </a:cubicBezTo>
                  <a:cubicBezTo>
                    <a:pt x="0" y="58"/>
                    <a:pt x="7" y="102"/>
                    <a:pt x="38" y="12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14"/>
            <p:cNvSpPr/>
            <p:nvPr/>
          </p:nvSpPr>
          <p:spPr>
            <a:xfrm>
              <a:off x="3045960" y="2844720"/>
              <a:ext cx="177840" cy="113760"/>
            </a:xfrm>
            <a:custGeom>
              <a:avLst/>
              <a:gdLst/>
              <a:ahLst/>
              <a:rect l="l" t="t" r="r" b="b"/>
              <a:pathLst>
                <a:path w="466" h="374">
                  <a:moveTo>
                    <a:pt x="123" y="351"/>
                  </a:moveTo>
                  <a:lnTo>
                    <a:pt x="429" y="125"/>
                  </a:lnTo>
                  <a:cubicBezTo>
                    <a:pt x="460" y="102"/>
                    <a:pt x="466" y="58"/>
                    <a:pt x="442" y="28"/>
                  </a:cubicBezTo>
                  <a:cubicBezTo>
                    <a:pt x="428" y="10"/>
                    <a:pt x="407" y="0"/>
                    <a:pt x="386" y="0"/>
                  </a:cubicBezTo>
                  <a:cubicBezTo>
                    <a:pt x="371" y="0"/>
                    <a:pt x="356" y="5"/>
                    <a:pt x="343" y="14"/>
                  </a:cubicBezTo>
                  <a:lnTo>
                    <a:pt x="37" y="241"/>
                  </a:lnTo>
                  <a:cubicBezTo>
                    <a:pt x="6" y="264"/>
                    <a:pt x="0" y="307"/>
                    <a:pt x="23" y="337"/>
                  </a:cubicBezTo>
                  <a:cubicBezTo>
                    <a:pt x="47" y="368"/>
                    <a:pt x="92" y="374"/>
                    <a:pt x="123" y="35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15"/>
            <p:cNvSpPr/>
            <p:nvPr/>
          </p:nvSpPr>
          <p:spPr>
            <a:xfrm>
              <a:off x="2255400" y="3413880"/>
              <a:ext cx="163440" cy="125280"/>
            </a:xfrm>
            <a:custGeom>
              <a:avLst/>
              <a:gdLst/>
              <a:ahLst/>
              <a:rect l="l" t="t" r="r" b="b"/>
              <a:pathLst>
                <a:path w="427" h="410">
                  <a:moveTo>
                    <a:pt x="349" y="0"/>
                  </a:moveTo>
                  <a:cubicBezTo>
                    <a:pt x="331" y="0"/>
                    <a:pt x="313" y="7"/>
                    <a:pt x="299" y="20"/>
                  </a:cubicBezTo>
                  <a:lnTo>
                    <a:pt x="27" y="285"/>
                  </a:lnTo>
                  <a:cubicBezTo>
                    <a:pt x="0" y="312"/>
                    <a:pt x="0" y="356"/>
                    <a:pt x="27" y="383"/>
                  </a:cubicBezTo>
                  <a:cubicBezTo>
                    <a:pt x="55" y="410"/>
                    <a:pt x="100" y="410"/>
                    <a:pt x="128" y="383"/>
                  </a:cubicBezTo>
                  <a:lnTo>
                    <a:pt x="399" y="118"/>
                  </a:lnTo>
                  <a:cubicBezTo>
                    <a:pt x="427" y="91"/>
                    <a:pt x="427" y="47"/>
                    <a:pt x="399" y="20"/>
                  </a:cubicBezTo>
                  <a:cubicBezTo>
                    <a:pt x="385" y="7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16"/>
            <p:cNvSpPr/>
            <p:nvPr/>
          </p:nvSpPr>
          <p:spPr>
            <a:xfrm>
              <a:off x="3009240" y="3413880"/>
              <a:ext cx="163440" cy="125280"/>
            </a:xfrm>
            <a:custGeom>
              <a:avLst/>
              <a:gdLst/>
              <a:ahLst/>
              <a:rect l="l" t="t" r="r" b="b"/>
              <a:pathLst>
                <a:path w="427" h="410">
                  <a:moveTo>
                    <a:pt x="128" y="20"/>
                  </a:moveTo>
                  <a:cubicBezTo>
                    <a:pt x="114" y="7"/>
                    <a:pt x="96" y="0"/>
                    <a:pt x="78" y="0"/>
                  </a:cubicBezTo>
                  <a:cubicBezTo>
                    <a:pt x="60" y="0"/>
                    <a:pt x="42" y="7"/>
                    <a:pt x="28" y="20"/>
                  </a:cubicBezTo>
                  <a:cubicBezTo>
                    <a:pt x="0" y="47"/>
                    <a:pt x="0" y="91"/>
                    <a:pt x="28" y="118"/>
                  </a:cubicBezTo>
                  <a:lnTo>
                    <a:pt x="299" y="383"/>
                  </a:lnTo>
                  <a:cubicBezTo>
                    <a:pt x="327" y="410"/>
                    <a:pt x="372" y="410"/>
                    <a:pt x="399" y="383"/>
                  </a:cubicBezTo>
                  <a:cubicBezTo>
                    <a:pt x="427" y="356"/>
                    <a:pt x="427" y="312"/>
                    <a:pt x="399" y="285"/>
                  </a:cubicBezTo>
                  <a:lnTo>
                    <a:pt x="128" y="2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1" name="Group 17"/>
          <p:cNvGrpSpPr/>
          <p:nvPr/>
        </p:nvGrpSpPr>
        <p:grpSpPr>
          <a:xfrm>
            <a:off x="9647640" y="1502280"/>
            <a:ext cx="1233720" cy="1698120"/>
            <a:chOff x="9647640" y="1502280"/>
            <a:chExt cx="1233720" cy="1698120"/>
          </a:xfrm>
        </p:grpSpPr>
        <p:sp>
          <p:nvSpPr>
            <p:cNvPr id="302" name="CustomShape 18"/>
            <p:cNvSpPr/>
            <p:nvPr/>
          </p:nvSpPr>
          <p:spPr>
            <a:xfrm>
              <a:off x="10254240" y="1502280"/>
              <a:ext cx="20880" cy="690480"/>
            </a:xfrm>
            <a:prstGeom prst="rect">
              <a:avLst/>
            </a:prstGeom>
            <a:solidFill>
              <a:srgbClr val="1f497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19"/>
            <p:cNvSpPr/>
            <p:nvPr/>
          </p:nvSpPr>
          <p:spPr>
            <a:xfrm>
              <a:off x="9920160" y="2145240"/>
              <a:ext cx="704160" cy="848520"/>
            </a:xfrm>
            <a:custGeom>
              <a:avLst/>
              <a:gdLst/>
              <a:ahLst/>
              <a:rect l="l" t="t" r="r" b="b"/>
              <a:pathLst>
                <a:path w="1833" h="2660">
                  <a:moveTo>
                    <a:pt x="1686" y="1245"/>
                  </a:moveTo>
                  <a:cubicBezTo>
                    <a:pt x="1599" y="1112"/>
                    <a:pt x="1480" y="1004"/>
                    <a:pt x="1340" y="930"/>
                  </a:cubicBezTo>
                  <a:cubicBezTo>
                    <a:pt x="1340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6"/>
                    <a:pt x="1782" y="1393"/>
                    <a:pt x="1686" y="1245"/>
                  </a:cubicBez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20"/>
            <p:cNvSpPr/>
            <p:nvPr/>
          </p:nvSpPr>
          <p:spPr>
            <a:xfrm>
              <a:off x="9918000" y="2145240"/>
              <a:ext cx="705240" cy="848520"/>
            </a:xfrm>
            <a:custGeom>
              <a:avLst/>
              <a:gdLst/>
              <a:ahLst/>
              <a:rect l="l" t="t" r="r" b="b"/>
              <a:pathLst>
                <a:path w="1833" h="2660">
                  <a:moveTo>
                    <a:pt x="1072" y="1757"/>
                  </a:moveTo>
                  <a:cubicBezTo>
                    <a:pt x="1096" y="1762"/>
                    <a:pt x="1118" y="1772"/>
                    <a:pt x="1136" y="1789"/>
                  </a:cubicBezTo>
                  <a:cubicBezTo>
                    <a:pt x="1157" y="1807"/>
                    <a:pt x="1169" y="1832"/>
                    <a:pt x="1174" y="1863"/>
                  </a:cubicBezTo>
                  <a:cubicBezTo>
                    <a:pt x="1175" y="1870"/>
                    <a:pt x="1171" y="1879"/>
                    <a:pt x="1165" y="1885"/>
                  </a:cubicBezTo>
                  <a:cubicBezTo>
                    <a:pt x="1152" y="1897"/>
                    <a:pt x="1128" y="1894"/>
                    <a:pt x="1102" y="1848"/>
                  </a:cubicBezTo>
                  <a:cubicBezTo>
                    <a:pt x="1091" y="1828"/>
                    <a:pt x="1081" y="1796"/>
                    <a:pt x="1072" y="1757"/>
                  </a:cubicBezTo>
                  <a:close/>
                  <a:moveTo>
                    <a:pt x="696" y="1757"/>
                  </a:moveTo>
                  <a:cubicBezTo>
                    <a:pt x="687" y="1796"/>
                    <a:pt x="677" y="1828"/>
                    <a:pt x="666" y="1848"/>
                  </a:cubicBezTo>
                  <a:cubicBezTo>
                    <a:pt x="640" y="1894"/>
                    <a:pt x="616" y="1897"/>
                    <a:pt x="603" y="1885"/>
                  </a:cubicBezTo>
                  <a:cubicBezTo>
                    <a:pt x="596" y="1879"/>
                    <a:pt x="593" y="1870"/>
                    <a:pt x="594" y="1863"/>
                  </a:cubicBezTo>
                  <a:cubicBezTo>
                    <a:pt x="599" y="1832"/>
                    <a:pt x="611" y="1807"/>
                    <a:pt x="631" y="1789"/>
                  </a:cubicBezTo>
                  <a:cubicBezTo>
                    <a:pt x="650" y="1772"/>
                    <a:pt x="672" y="1762"/>
                    <a:pt x="696" y="1757"/>
                  </a:cubicBezTo>
                  <a:close/>
                  <a:moveTo>
                    <a:pt x="565" y="1023"/>
                  </a:moveTo>
                  <a:lnTo>
                    <a:pt x="598" y="1007"/>
                  </a:lnTo>
                  <a:lnTo>
                    <a:pt x="595" y="796"/>
                  </a:lnTo>
                  <a:lnTo>
                    <a:pt x="761" y="825"/>
                  </a:lnTo>
                  <a:cubicBezTo>
                    <a:pt x="761" y="855"/>
                    <a:pt x="760" y="898"/>
                    <a:pt x="758" y="950"/>
                  </a:cubicBezTo>
                  <a:cubicBezTo>
                    <a:pt x="753" y="1157"/>
                    <a:pt x="739" y="1499"/>
                    <a:pt x="713" y="1668"/>
                  </a:cubicBezTo>
                  <a:cubicBezTo>
                    <a:pt x="674" y="1672"/>
                    <a:pt x="636" y="1685"/>
                    <a:pt x="606" y="1713"/>
                  </a:cubicBezTo>
                  <a:cubicBezTo>
                    <a:pt x="574" y="1742"/>
                    <a:pt x="552" y="1787"/>
                    <a:pt x="544" y="1840"/>
                  </a:cubicBezTo>
                  <a:cubicBezTo>
                    <a:pt x="536" y="1887"/>
                    <a:pt x="550" y="1935"/>
                    <a:pt x="577" y="1961"/>
                  </a:cubicBezTo>
                  <a:cubicBezTo>
                    <a:pt x="607" y="1988"/>
                    <a:pt x="658" y="1990"/>
                    <a:pt x="704" y="1907"/>
                  </a:cubicBezTo>
                  <a:cubicBezTo>
                    <a:pt x="723" y="1873"/>
                    <a:pt x="738" y="1820"/>
                    <a:pt x="751" y="1755"/>
                  </a:cubicBezTo>
                  <a:cubicBezTo>
                    <a:pt x="774" y="1757"/>
                    <a:pt x="796" y="1762"/>
                    <a:pt x="817" y="1770"/>
                  </a:cubicBezTo>
                  <a:cubicBezTo>
                    <a:pt x="785" y="1809"/>
                    <a:pt x="782" y="1853"/>
                    <a:pt x="783" y="1874"/>
                  </a:cubicBezTo>
                  <a:cubicBezTo>
                    <a:pt x="785" y="1936"/>
                    <a:pt x="832" y="2000"/>
                    <a:pt x="884" y="2000"/>
                  </a:cubicBezTo>
                  <a:cubicBezTo>
                    <a:pt x="936" y="2000"/>
                    <a:pt x="983" y="1936"/>
                    <a:pt x="985" y="1874"/>
                  </a:cubicBezTo>
                  <a:cubicBezTo>
                    <a:pt x="986" y="1853"/>
                    <a:pt x="983" y="1809"/>
                    <a:pt x="950" y="1770"/>
                  </a:cubicBezTo>
                  <a:cubicBezTo>
                    <a:pt x="971" y="1762"/>
                    <a:pt x="994" y="1757"/>
                    <a:pt x="1017" y="1755"/>
                  </a:cubicBezTo>
                  <a:cubicBezTo>
                    <a:pt x="1029" y="1820"/>
                    <a:pt x="1045" y="1873"/>
                    <a:pt x="1064" y="1907"/>
                  </a:cubicBezTo>
                  <a:cubicBezTo>
                    <a:pt x="1110" y="1990"/>
                    <a:pt x="1161" y="1988"/>
                    <a:pt x="1190" y="1961"/>
                  </a:cubicBezTo>
                  <a:cubicBezTo>
                    <a:pt x="1218" y="1935"/>
                    <a:pt x="1232" y="1887"/>
                    <a:pt x="1224" y="1840"/>
                  </a:cubicBezTo>
                  <a:cubicBezTo>
                    <a:pt x="1215" y="1787"/>
                    <a:pt x="1194" y="1742"/>
                    <a:pt x="1161" y="1713"/>
                  </a:cubicBezTo>
                  <a:cubicBezTo>
                    <a:pt x="1131" y="1685"/>
                    <a:pt x="1094" y="1672"/>
                    <a:pt x="1055" y="1668"/>
                  </a:cubicBezTo>
                  <a:cubicBezTo>
                    <a:pt x="1029" y="1499"/>
                    <a:pt x="1015" y="1157"/>
                    <a:pt x="1009" y="950"/>
                  </a:cubicBezTo>
                  <a:cubicBezTo>
                    <a:pt x="1008" y="919"/>
                    <a:pt x="1008" y="891"/>
                    <a:pt x="1007" y="867"/>
                  </a:cubicBezTo>
                  <a:lnTo>
                    <a:pt x="1221" y="904"/>
                  </a:lnTo>
                  <a:lnTo>
                    <a:pt x="1221" y="1002"/>
                  </a:lnTo>
                  <a:lnTo>
                    <a:pt x="1255" y="1017"/>
                  </a:lnTo>
                  <a:cubicBezTo>
                    <a:pt x="1536" y="1148"/>
                    <a:pt x="1717" y="1433"/>
                    <a:pt x="1717" y="1743"/>
                  </a:cubicBezTo>
                  <a:cubicBezTo>
                    <a:pt x="1717" y="2185"/>
                    <a:pt x="1358" y="2544"/>
                    <a:pt x="916" y="2544"/>
                  </a:cubicBezTo>
                  <a:cubicBezTo>
                    <a:pt x="475" y="2544"/>
                    <a:pt x="115" y="2185"/>
                    <a:pt x="115" y="1743"/>
                  </a:cubicBezTo>
                  <a:cubicBezTo>
                    <a:pt x="115" y="1435"/>
                    <a:pt x="288" y="1159"/>
                    <a:pt x="565" y="1023"/>
                  </a:cubicBezTo>
                  <a:close/>
                  <a:moveTo>
                    <a:pt x="933" y="1869"/>
                  </a:moveTo>
                  <a:cubicBezTo>
                    <a:pt x="933" y="1882"/>
                    <a:pt x="905" y="1912"/>
                    <a:pt x="884" y="1912"/>
                  </a:cubicBezTo>
                  <a:cubicBezTo>
                    <a:pt x="862" y="1912"/>
                    <a:pt x="835" y="1882"/>
                    <a:pt x="835" y="1869"/>
                  </a:cubicBezTo>
                  <a:cubicBezTo>
                    <a:pt x="834" y="1857"/>
                    <a:pt x="847" y="1832"/>
                    <a:pt x="884" y="1812"/>
                  </a:cubicBezTo>
                  <a:cubicBezTo>
                    <a:pt x="920" y="1832"/>
                    <a:pt x="934" y="1857"/>
                    <a:pt x="933" y="1869"/>
                  </a:cubicBezTo>
                  <a:close/>
                  <a:moveTo>
                    <a:pt x="906" y="1700"/>
                  </a:moveTo>
                  <a:cubicBezTo>
                    <a:pt x="898" y="1704"/>
                    <a:pt x="891" y="1709"/>
                    <a:pt x="884" y="1714"/>
                  </a:cubicBezTo>
                  <a:cubicBezTo>
                    <a:pt x="877" y="1709"/>
                    <a:pt x="869" y="1704"/>
                    <a:pt x="862" y="1700"/>
                  </a:cubicBezTo>
                  <a:cubicBezTo>
                    <a:pt x="833" y="1685"/>
                    <a:pt x="800" y="1674"/>
                    <a:pt x="766" y="1670"/>
                  </a:cubicBezTo>
                  <a:cubicBezTo>
                    <a:pt x="795" y="1476"/>
                    <a:pt x="806" y="1137"/>
                    <a:pt x="811" y="950"/>
                  </a:cubicBezTo>
                  <a:cubicBezTo>
                    <a:pt x="812" y="896"/>
                    <a:pt x="813" y="855"/>
                    <a:pt x="813" y="834"/>
                  </a:cubicBezTo>
                  <a:lnTo>
                    <a:pt x="955" y="858"/>
                  </a:lnTo>
                  <a:cubicBezTo>
                    <a:pt x="955" y="881"/>
                    <a:pt x="956" y="912"/>
                    <a:pt x="957" y="950"/>
                  </a:cubicBezTo>
                  <a:cubicBezTo>
                    <a:pt x="961" y="1137"/>
                    <a:pt x="973" y="1476"/>
                    <a:pt x="1002" y="1670"/>
                  </a:cubicBezTo>
                  <a:cubicBezTo>
                    <a:pt x="968" y="1674"/>
                    <a:pt x="935" y="1685"/>
                    <a:pt x="906" y="1700"/>
                  </a:cubicBezTo>
                  <a:close/>
                  <a:moveTo>
                    <a:pt x="595" y="560"/>
                  </a:moveTo>
                  <a:lnTo>
                    <a:pt x="1221" y="675"/>
                  </a:lnTo>
                  <a:lnTo>
                    <a:pt x="1221" y="749"/>
                  </a:lnTo>
                  <a:lnTo>
                    <a:pt x="1221" y="787"/>
                  </a:lnTo>
                  <a:lnTo>
                    <a:pt x="595" y="679"/>
                  </a:lnTo>
                  <a:lnTo>
                    <a:pt x="595" y="560"/>
                  </a:lnTo>
                  <a:close/>
                  <a:moveTo>
                    <a:pt x="595" y="313"/>
                  </a:moveTo>
                  <a:lnTo>
                    <a:pt x="1221" y="425"/>
                  </a:lnTo>
                  <a:lnTo>
                    <a:pt x="1221" y="557"/>
                  </a:lnTo>
                  <a:lnTo>
                    <a:pt x="595" y="443"/>
                  </a:lnTo>
                  <a:lnTo>
                    <a:pt x="595" y="313"/>
                  </a:lnTo>
                  <a:close/>
                  <a:moveTo>
                    <a:pt x="916" y="2660"/>
                  </a:moveTo>
                  <a:cubicBezTo>
                    <a:pt x="1422" y="2660"/>
                    <a:pt x="1833" y="2249"/>
                    <a:pt x="1833" y="1743"/>
                  </a:cubicBezTo>
                  <a:cubicBezTo>
                    <a:pt x="1833" y="1565"/>
                    <a:pt x="1782" y="1393"/>
                    <a:pt x="1685" y="1245"/>
                  </a:cubicBezTo>
                  <a:cubicBezTo>
                    <a:pt x="1599" y="1111"/>
                    <a:pt x="1480" y="1004"/>
                    <a:pt x="1340" y="930"/>
                  </a:cubicBezTo>
                  <a:cubicBezTo>
                    <a:pt x="1339" y="925"/>
                    <a:pt x="1339" y="209"/>
                    <a:pt x="1339" y="209"/>
                  </a:cubicBezTo>
                  <a:cubicBezTo>
                    <a:pt x="1339" y="196"/>
                    <a:pt x="1334" y="183"/>
                    <a:pt x="1325" y="173"/>
                  </a:cubicBezTo>
                  <a:cubicBezTo>
                    <a:pt x="1319" y="166"/>
                    <a:pt x="1175" y="0"/>
                    <a:pt x="923" y="0"/>
                  </a:cubicBezTo>
                  <a:cubicBezTo>
                    <a:pt x="675" y="0"/>
                    <a:pt x="502" y="161"/>
                    <a:pt x="495" y="168"/>
                  </a:cubicBezTo>
                  <a:cubicBezTo>
                    <a:pt x="483" y="179"/>
                    <a:pt x="477" y="194"/>
                    <a:pt x="477" y="209"/>
                  </a:cubicBezTo>
                  <a:cubicBezTo>
                    <a:pt x="477" y="209"/>
                    <a:pt x="476" y="931"/>
                    <a:pt x="475" y="940"/>
                  </a:cubicBezTo>
                  <a:cubicBezTo>
                    <a:pt x="340" y="1014"/>
                    <a:pt x="226" y="1121"/>
                    <a:pt x="143" y="1251"/>
                  </a:cubicBezTo>
                  <a:cubicBezTo>
                    <a:pt x="49" y="1398"/>
                    <a:pt x="0" y="1568"/>
                    <a:pt x="0" y="1743"/>
                  </a:cubicBezTo>
                  <a:cubicBezTo>
                    <a:pt x="0" y="2249"/>
                    <a:pt x="411" y="2660"/>
                    <a:pt x="916" y="2660"/>
                  </a:cubicBezTo>
                </a:path>
              </a:pathLst>
            </a:custGeom>
            <a:solidFill>
              <a:srgbClr val="ffff00"/>
            </a:solidFill>
            <a:ln>
              <a:solidFill>
                <a:srgbClr val="0070c0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21"/>
            <p:cNvSpPr/>
            <p:nvPr/>
          </p:nvSpPr>
          <p:spPr>
            <a:xfrm>
              <a:off x="10679760" y="2726640"/>
              <a:ext cx="201600" cy="43920"/>
            </a:xfrm>
            <a:custGeom>
              <a:avLst/>
              <a:gdLst/>
              <a:ahLst/>
              <a:rect l="l" t="t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22"/>
            <p:cNvSpPr/>
            <p:nvPr/>
          </p:nvSpPr>
          <p:spPr>
            <a:xfrm>
              <a:off x="10208520" y="3038040"/>
              <a:ext cx="54000" cy="162360"/>
            </a:xfrm>
            <a:custGeom>
              <a:avLst/>
              <a:gdLst/>
              <a:ahLst/>
              <a:rect l="l" t="t" r="r" b="b"/>
              <a:pathLst>
                <a:path w="142" h="513">
                  <a:moveTo>
                    <a:pt x="71" y="0"/>
                  </a:moveTo>
                  <a:cubicBezTo>
                    <a:pt x="32" y="0"/>
                    <a:pt x="0" y="31"/>
                    <a:pt x="0" y="69"/>
                  </a:cubicBezTo>
                  <a:lnTo>
                    <a:pt x="0" y="443"/>
                  </a:lnTo>
                  <a:cubicBezTo>
                    <a:pt x="0" y="482"/>
                    <a:pt x="32" y="513"/>
                    <a:pt x="71" y="513"/>
                  </a:cubicBezTo>
                  <a:cubicBezTo>
                    <a:pt x="110" y="513"/>
                    <a:pt x="142" y="482"/>
                    <a:pt x="142" y="443"/>
                  </a:cubicBezTo>
                  <a:lnTo>
                    <a:pt x="142" y="69"/>
                  </a:lnTo>
                  <a:cubicBezTo>
                    <a:pt x="142" y="31"/>
                    <a:pt x="110" y="0"/>
                    <a:pt x="71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23"/>
            <p:cNvSpPr/>
            <p:nvPr/>
          </p:nvSpPr>
          <p:spPr>
            <a:xfrm>
              <a:off x="9647640" y="2705760"/>
              <a:ext cx="201600" cy="43920"/>
            </a:xfrm>
            <a:custGeom>
              <a:avLst/>
              <a:gdLst/>
              <a:ahLst/>
              <a:rect l="l" t="t" r="r" b="b"/>
              <a:pathLst>
                <a:path w="526" h="138">
                  <a:moveTo>
                    <a:pt x="71" y="138"/>
                  </a:moveTo>
                  <a:lnTo>
                    <a:pt x="455" y="138"/>
                  </a:lnTo>
                  <a:cubicBezTo>
                    <a:pt x="494" y="138"/>
                    <a:pt x="526" y="107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ubicBezTo>
                    <a:pt x="0" y="107"/>
                    <a:pt x="32" y="138"/>
                    <a:pt x="71" y="138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24"/>
            <p:cNvSpPr/>
            <p:nvPr/>
          </p:nvSpPr>
          <p:spPr>
            <a:xfrm>
              <a:off x="9765360" y="2372400"/>
              <a:ext cx="178920" cy="118800"/>
            </a:xfrm>
            <a:custGeom>
              <a:avLst/>
              <a:gdLst/>
              <a:ahLst/>
              <a:rect l="l" t="t" r="r" b="b"/>
              <a:pathLst>
                <a:path w="467" h="374">
                  <a:moveTo>
                    <a:pt x="38" y="125"/>
                  </a:moveTo>
                  <a:lnTo>
                    <a:pt x="344" y="351"/>
                  </a:lnTo>
                  <a:cubicBezTo>
                    <a:pt x="375" y="374"/>
                    <a:pt x="419" y="368"/>
                    <a:pt x="443" y="337"/>
                  </a:cubicBezTo>
                  <a:cubicBezTo>
                    <a:pt x="467" y="307"/>
                    <a:pt x="460" y="264"/>
                    <a:pt x="429" y="241"/>
                  </a:cubicBezTo>
                  <a:lnTo>
                    <a:pt x="123" y="14"/>
                  </a:lnTo>
                  <a:cubicBezTo>
                    <a:pt x="111" y="5"/>
                    <a:pt x="96" y="0"/>
                    <a:pt x="81" y="0"/>
                  </a:cubicBezTo>
                  <a:cubicBezTo>
                    <a:pt x="59" y="0"/>
                    <a:pt x="38" y="10"/>
                    <a:pt x="24" y="28"/>
                  </a:cubicBezTo>
                  <a:cubicBezTo>
                    <a:pt x="0" y="58"/>
                    <a:pt x="7" y="102"/>
                    <a:pt x="38" y="125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25"/>
            <p:cNvSpPr/>
            <p:nvPr/>
          </p:nvSpPr>
          <p:spPr>
            <a:xfrm>
              <a:off x="10590480" y="2372400"/>
              <a:ext cx="177840" cy="118800"/>
            </a:xfrm>
            <a:custGeom>
              <a:avLst/>
              <a:gdLst/>
              <a:ahLst/>
              <a:rect l="l" t="t" r="r" b="b"/>
              <a:pathLst>
                <a:path w="466" h="374">
                  <a:moveTo>
                    <a:pt x="123" y="351"/>
                  </a:moveTo>
                  <a:lnTo>
                    <a:pt x="429" y="125"/>
                  </a:lnTo>
                  <a:cubicBezTo>
                    <a:pt x="460" y="102"/>
                    <a:pt x="466" y="58"/>
                    <a:pt x="442" y="28"/>
                  </a:cubicBezTo>
                  <a:cubicBezTo>
                    <a:pt x="428" y="10"/>
                    <a:pt x="407" y="0"/>
                    <a:pt x="386" y="0"/>
                  </a:cubicBezTo>
                  <a:cubicBezTo>
                    <a:pt x="371" y="0"/>
                    <a:pt x="356" y="5"/>
                    <a:pt x="343" y="14"/>
                  </a:cubicBezTo>
                  <a:lnTo>
                    <a:pt x="37" y="241"/>
                  </a:lnTo>
                  <a:cubicBezTo>
                    <a:pt x="6" y="264"/>
                    <a:pt x="0" y="307"/>
                    <a:pt x="23" y="337"/>
                  </a:cubicBezTo>
                  <a:cubicBezTo>
                    <a:pt x="47" y="368"/>
                    <a:pt x="92" y="374"/>
                    <a:pt x="123" y="35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26"/>
            <p:cNvSpPr/>
            <p:nvPr/>
          </p:nvSpPr>
          <p:spPr>
            <a:xfrm>
              <a:off x="9799920" y="2966760"/>
              <a:ext cx="163440" cy="130680"/>
            </a:xfrm>
            <a:custGeom>
              <a:avLst/>
              <a:gdLst/>
              <a:ahLst/>
              <a:rect l="l" t="t" r="r" b="b"/>
              <a:pathLst>
                <a:path w="427" h="410">
                  <a:moveTo>
                    <a:pt x="349" y="0"/>
                  </a:moveTo>
                  <a:cubicBezTo>
                    <a:pt x="331" y="0"/>
                    <a:pt x="313" y="7"/>
                    <a:pt x="299" y="20"/>
                  </a:cubicBezTo>
                  <a:lnTo>
                    <a:pt x="27" y="285"/>
                  </a:lnTo>
                  <a:cubicBezTo>
                    <a:pt x="0" y="312"/>
                    <a:pt x="0" y="356"/>
                    <a:pt x="27" y="383"/>
                  </a:cubicBezTo>
                  <a:cubicBezTo>
                    <a:pt x="55" y="410"/>
                    <a:pt x="100" y="410"/>
                    <a:pt x="128" y="383"/>
                  </a:cubicBezTo>
                  <a:lnTo>
                    <a:pt x="399" y="118"/>
                  </a:lnTo>
                  <a:cubicBezTo>
                    <a:pt x="427" y="91"/>
                    <a:pt x="427" y="47"/>
                    <a:pt x="399" y="20"/>
                  </a:cubicBezTo>
                  <a:cubicBezTo>
                    <a:pt x="385" y="7"/>
                    <a:pt x="367" y="0"/>
                    <a:pt x="349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27"/>
            <p:cNvSpPr/>
            <p:nvPr/>
          </p:nvSpPr>
          <p:spPr>
            <a:xfrm>
              <a:off x="10553760" y="2966760"/>
              <a:ext cx="163440" cy="130680"/>
            </a:xfrm>
            <a:custGeom>
              <a:avLst/>
              <a:gdLst/>
              <a:ahLst/>
              <a:rect l="l" t="t" r="r" b="b"/>
              <a:pathLst>
                <a:path w="427" h="410">
                  <a:moveTo>
                    <a:pt x="128" y="20"/>
                  </a:moveTo>
                  <a:cubicBezTo>
                    <a:pt x="114" y="7"/>
                    <a:pt x="96" y="0"/>
                    <a:pt x="78" y="0"/>
                  </a:cubicBezTo>
                  <a:cubicBezTo>
                    <a:pt x="60" y="0"/>
                    <a:pt x="42" y="7"/>
                    <a:pt x="28" y="20"/>
                  </a:cubicBezTo>
                  <a:cubicBezTo>
                    <a:pt x="0" y="47"/>
                    <a:pt x="0" y="91"/>
                    <a:pt x="28" y="118"/>
                  </a:cubicBezTo>
                  <a:lnTo>
                    <a:pt x="299" y="383"/>
                  </a:lnTo>
                  <a:cubicBezTo>
                    <a:pt x="327" y="410"/>
                    <a:pt x="372" y="410"/>
                    <a:pt x="399" y="383"/>
                  </a:cubicBezTo>
                  <a:cubicBezTo>
                    <a:pt x="427" y="356"/>
                    <a:pt x="427" y="312"/>
                    <a:pt x="399" y="285"/>
                  </a:cubicBezTo>
                  <a:lnTo>
                    <a:pt x="128" y="2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12" name="TextShape 28"/>
          <p:cNvSpPr txBox="1"/>
          <p:nvPr/>
        </p:nvSpPr>
        <p:spPr>
          <a:xfrm>
            <a:off x="457200" y="3933000"/>
            <a:ext cx="5029200" cy="11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id-ID" sz="2600" spc="-1" strike="noStrike">
                <a:latin typeface="Times new roman"/>
                <a:ea typeface="FreeSans"/>
              </a:rPr>
              <a:t>Bagaimana perancangan aplikasi </a:t>
            </a:r>
            <a:r>
              <a:rPr b="1" lang="id-ID" sz="2600" spc="-1" strike="noStrike">
                <a:latin typeface="Times new roman"/>
                <a:ea typeface="FreeSans"/>
              </a:rPr>
              <a:t>E-vote</a:t>
            </a:r>
            <a:r>
              <a:rPr b="1" lang="id-ID" sz="2600" spc="-1" strike="noStrike">
                <a:latin typeface="Times new roman"/>
                <a:ea typeface="FreeSans"/>
              </a:rPr>
              <a:t> ketua OSIS di SMA PGRI 1 Kota Serang berbasis Android?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3" name="TextShape 29"/>
          <p:cNvSpPr txBox="1"/>
          <p:nvPr/>
        </p:nvSpPr>
        <p:spPr>
          <a:xfrm>
            <a:off x="6949440" y="3384360"/>
            <a:ext cx="5029200" cy="155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id-ID" sz="2600" spc="-1" strike="noStrike">
                <a:latin typeface="Times new roman"/>
                <a:ea typeface="FreeSans"/>
              </a:rPr>
              <a:t>Bagaimana proses pemilihan ketua OSIS yang dilakukan melalui </a:t>
            </a:r>
            <a:r>
              <a:rPr b="1" lang="id-ID" sz="2600" spc="-1" strike="noStrike">
                <a:latin typeface="Times new roman"/>
                <a:ea typeface="FreeSans"/>
              </a:rPr>
              <a:t>E-Vote</a:t>
            </a:r>
            <a:r>
              <a:rPr b="1" lang="id-ID" sz="2600" spc="-1" strike="noStrike">
                <a:latin typeface="Times new roman"/>
                <a:ea typeface="FreeSans"/>
              </a:rPr>
              <a:t> berbasis Android?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341" dur="indefinite" restart="never" nodeType="tmRoot">
          <p:childTnLst>
            <p:seq>
              <p:cTn id="342" dur="indefinite" nodeType="mainSeq"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47" dur="3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300"/>
                            </p:stCondLst>
                            <p:childTnLst>
                              <p:par>
                                <p:cTn id="34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1" dur="3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600"/>
                            </p:stCondLst>
                            <p:childTnLst>
                              <p:par>
                                <p:cTn id="35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5" dur="3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900"/>
                            </p:stCondLst>
                            <p:childTnLst>
                              <p:par>
                                <p:cTn id="35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9" dur="3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 rot="382800">
            <a:off x="830160" y="1175400"/>
            <a:ext cx="1119240" cy="40932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"/>
          <p:cNvSpPr/>
          <p:nvPr/>
        </p:nvSpPr>
        <p:spPr>
          <a:xfrm rot="382800">
            <a:off x="446040" y="669960"/>
            <a:ext cx="1866240" cy="60372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3"/>
          <p:cNvSpPr/>
          <p:nvPr/>
        </p:nvSpPr>
        <p:spPr>
          <a:xfrm rot="382800">
            <a:off x="328320" y="199800"/>
            <a:ext cx="3554280" cy="117864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4"/>
          <p:cNvSpPr/>
          <p:nvPr/>
        </p:nvSpPr>
        <p:spPr>
          <a:xfrm rot="382800">
            <a:off x="547200" y="-270720"/>
            <a:ext cx="3357360" cy="100620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5"/>
          <p:cNvSpPr/>
          <p:nvPr/>
        </p:nvSpPr>
        <p:spPr>
          <a:xfrm>
            <a:off x="4572720" y="33120"/>
            <a:ext cx="6308640" cy="10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T</a:t>
            </a:r>
            <a:r>
              <a:rPr b="1" lang="en-US" sz="4800" spc="-1" strike="noStrike" u="sng">
                <a:uFillTx/>
                <a:latin typeface="Noto Sans Mono CJK HK"/>
                <a:ea typeface="DejaVu Sans"/>
              </a:rPr>
              <a:t>injauan </a:t>
            </a:r>
            <a:r>
              <a:rPr b="1" lang="en-US" sz="4800" spc="-1" strike="noStrike" u="sng">
                <a:solidFill>
                  <a:srgbClr val="ffff00"/>
                </a:solidFill>
                <a:uFillTx/>
                <a:latin typeface="Noto Sans Mono CJK HK"/>
                <a:ea typeface="DejaVu Sans"/>
              </a:rPr>
              <a:t>P</a:t>
            </a:r>
            <a:r>
              <a:rPr b="1" lang="en-US" sz="4800" spc="-1" strike="noStrike" u="sng">
                <a:uFillTx/>
                <a:latin typeface="Noto Sans Mono CJK HK"/>
                <a:ea typeface="DejaVu Sans"/>
              </a:rPr>
              <a:t>ustaka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457200" y="1920240"/>
            <a:ext cx="2468880" cy="1005840"/>
          </a:xfrm>
          <a:prstGeom prst="ellipse">
            <a:avLst/>
          </a:prstGeom>
          <a:solidFill>
            <a:srgbClr val="3faf4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Definisi E-vote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0" name="CustomShape 7"/>
          <p:cNvSpPr/>
          <p:nvPr/>
        </p:nvSpPr>
        <p:spPr>
          <a:xfrm>
            <a:off x="457200" y="3474720"/>
            <a:ext cx="2468880" cy="1005840"/>
          </a:xfrm>
          <a:prstGeom prst="ellipse">
            <a:avLst/>
          </a:prstGeom>
          <a:solidFill>
            <a:srgbClr val="3faf4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Definisi Android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1" name="CustomShape 8"/>
          <p:cNvSpPr/>
          <p:nvPr/>
        </p:nvSpPr>
        <p:spPr>
          <a:xfrm>
            <a:off x="548640" y="5029200"/>
            <a:ext cx="2468880" cy="1005840"/>
          </a:xfrm>
          <a:prstGeom prst="ellipse">
            <a:avLst/>
          </a:prstGeom>
          <a:solidFill>
            <a:srgbClr val="3faf46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/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Definisi Firebase</a:t>
            </a:r>
            <a:endParaRPr b="0" lang="en-US" sz="2000" spc="-1" strike="noStrike">
              <a:latin typeface="Arial"/>
            </a:endParaRPr>
          </a:p>
          <a:p>
            <a:r>
              <a:rPr b="1" i="1" lang="en-US" sz="2000" spc="-1" strike="noStrike">
                <a:solidFill>
                  <a:srgbClr val="ffffff"/>
                </a:solidFill>
                <a:latin typeface="Times New Roman"/>
              </a:rPr>
              <a:t>Realtime Database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2" name="TextShape 9"/>
          <p:cNvSpPr txBox="1"/>
          <p:nvPr/>
        </p:nvSpPr>
        <p:spPr>
          <a:xfrm>
            <a:off x="3108960" y="1994760"/>
            <a:ext cx="8686800" cy="1022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</a:rPr>
              <a:t>E-vote 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(</a:t>
            </a:r>
            <a:r>
              <a:rPr b="1" i="1" lang="en-US" sz="2200" spc="-1" strike="noStrike">
                <a:solidFill>
                  <a:srgbClr val="ffffff"/>
                </a:solidFill>
                <a:latin typeface="Times New Roman"/>
              </a:rPr>
              <a:t>Electronic Vote</a:t>
            </a:r>
            <a:r>
              <a:rPr b="1" lang="en-US" sz="2200" spc="-1" strike="noStrike">
                <a:solidFill>
                  <a:srgbClr val="ffffff"/>
                </a:solidFill>
                <a:latin typeface="Times New Roman"/>
              </a:rPr>
              <a:t>) adalah sistem pemilihan yang menggunakan perangkat elektronik, sehingga data dapat disimpan dan diolah dalam bentuk informasi digital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3" name="TextShape 10"/>
          <p:cNvSpPr txBox="1"/>
          <p:nvPr/>
        </p:nvSpPr>
        <p:spPr>
          <a:xfrm>
            <a:off x="2983320" y="3657600"/>
            <a:ext cx="8812440" cy="713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200" spc="-1" strike="noStrike">
                <a:latin typeface="Arial"/>
              </a:rPr>
              <a:t>Android adala</a:t>
            </a:r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h </a:t>
            </a:r>
            <a:r>
              <a:rPr b="1" lang="en-US" sz="2200" spc="-1" strike="noStrike">
                <a:solidFill>
                  <a:srgbClr val="ffffff"/>
                </a:solidFill>
                <a:latin typeface="Times New Roman"/>
              </a:rPr>
              <a:t>suatu sistem operasi untuk perangkat mobile yang menggunakan bahasa Java.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24" name="TextShape 11"/>
          <p:cNvSpPr txBox="1"/>
          <p:nvPr/>
        </p:nvSpPr>
        <p:spPr>
          <a:xfrm>
            <a:off x="2926080" y="5120640"/>
            <a:ext cx="8686800" cy="1022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</a:rPr>
              <a:t>Firebase </a:t>
            </a:r>
            <a:r>
              <a:rPr b="1" i="1" lang="en-US" sz="2200" spc="-1" strike="noStrike">
                <a:solidFill>
                  <a:srgbClr val="ffffff"/>
                </a:solidFill>
                <a:latin typeface="Times New Roman"/>
              </a:rPr>
              <a:t>Realtime Database </a:t>
            </a:r>
            <a:r>
              <a:rPr b="1" lang="en-US" sz="2200" spc="-1" strike="noStrike">
                <a:solidFill>
                  <a:srgbClr val="ffffff"/>
                </a:solidFill>
                <a:latin typeface="Times New Roman"/>
              </a:rPr>
              <a:t>adalah sebuah layanan basis data yang dapat disinkronkan secara realtime kepada permintaan klien yang terhubung.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360" dur="indefinite" restart="never" nodeType="tmRoot">
          <p:childTnLst>
            <p:seq>
              <p:cTn id="361" dur="indefinite" nodeType="mainSeq">
                <p:childTnLst>
                  <p:par>
                    <p:cTn id="362" fill="hold">
                      <p:stCondLst>
                        <p:cond delay="0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66" dur="3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300"/>
                            </p:stCondLst>
                            <p:childTnLst>
                              <p:par>
                                <p:cTn id="36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70" dur="3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1" fill="hold">
                            <p:stCondLst>
                              <p:cond delay="600"/>
                            </p:stCondLst>
                            <p:childTnLst>
                              <p:par>
                                <p:cTn id="37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74" dur="3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900"/>
                            </p:stCondLst>
                            <p:childTnLst>
                              <p:par>
                                <p:cTn id="37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78" dur="3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 rot="382800">
            <a:off x="303120" y="1199160"/>
            <a:ext cx="1011960" cy="370080"/>
          </a:xfrm>
          <a:custGeom>
            <a:avLst/>
            <a:gdLst/>
            <a:ahLst/>
            <a:rect l="l" t="t" r="r" b="b"/>
            <a:pathLst>
              <a:path w="330" h="162">
                <a:moveTo>
                  <a:pt x="72" y="3"/>
                </a:moveTo>
                <a:cubicBezTo>
                  <a:pt x="100" y="0"/>
                  <a:pt x="135" y="2"/>
                  <a:pt x="175" y="9"/>
                </a:cubicBezTo>
                <a:cubicBezTo>
                  <a:pt x="281" y="20"/>
                  <a:pt x="330" y="146"/>
                  <a:pt x="220" y="128"/>
                </a:cubicBezTo>
                <a:cubicBezTo>
                  <a:pt x="194" y="124"/>
                  <a:pt x="53" y="110"/>
                  <a:pt x="102" y="162"/>
                </a:cubicBezTo>
                <a:cubicBezTo>
                  <a:pt x="102" y="162"/>
                  <a:pt x="102" y="162"/>
                  <a:pt x="102" y="162"/>
                </a:cubicBezTo>
                <a:cubicBezTo>
                  <a:pt x="102" y="162"/>
                  <a:pt x="54" y="112"/>
                  <a:pt x="40" y="96"/>
                </a:cubicBezTo>
                <a:cubicBezTo>
                  <a:pt x="0" y="47"/>
                  <a:pt x="8" y="11"/>
                  <a:pt x="72" y="3"/>
                </a:cubicBezTo>
                <a:close/>
              </a:path>
            </a:pathLst>
          </a:custGeom>
          <a:solidFill>
            <a:srgbClr val="eb751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2"/>
          <p:cNvSpPr/>
          <p:nvPr/>
        </p:nvSpPr>
        <p:spPr>
          <a:xfrm rot="382800">
            <a:off x="81360" y="697320"/>
            <a:ext cx="1612800" cy="521640"/>
          </a:xfrm>
          <a:custGeom>
            <a:avLst/>
            <a:gdLst/>
            <a:ahLst/>
            <a:rect l="l" t="t" r="r" b="b"/>
            <a:pathLst>
              <a:path w="550" h="239">
                <a:moveTo>
                  <a:pt x="18" y="94"/>
                </a:moveTo>
                <a:cubicBezTo>
                  <a:pt x="34" y="132"/>
                  <a:pt x="34" y="132"/>
                  <a:pt x="34" y="132"/>
                </a:cubicBezTo>
                <a:cubicBezTo>
                  <a:pt x="63" y="188"/>
                  <a:pt x="66" y="195"/>
                  <a:pt x="95" y="238"/>
                </a:cubicBezTo>
                <a:cubicBezTo>
                  <a:pt x="63" y="192"/>
                  <a:pt x="76" y="158"/>
                  <a:pt x="141" y="151"/>
                </a:cubicBezTo>
                <a:cubicBezTo>
                  <a:pt x="211" y="142"/>
                  <a:pt x="325" y="165"/>
                  <a:pt x="444" y="207"/>
                </a:cubicBezTo>
                <a:cubicBezTo>
                  <a:pt x="518" y="239"/>
                  <a:pt x="550" y="114"/>
                  <a:pt x="466" y="79"/>
                </a:cubicBezTo>
                <a:cubicBezTo>
                  <a:pt x="318" y="28"/>
                  <a:pt x="178" y="0"/>
                  <a:pt x="92" y="11"/>
                </a:cubicBezTo>
                <a:cubicBezTo>
                  <a:pt x="23" y="19"/>
                  <a:pt x="0" y="50"/>
                  <a:pt x="18" y="94"/>
                </a:cubicBezTo>
                <a:close/>
              </a:path>
            </a:pathLst>
          </a:custGeom>
          <a:solidFill>
            <a:srgbClr val="76afa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3"/>
          <p:cNvSpPr/>
          <p:nvPr/>
        </p:nvSpPr>
        <p:spPr>
          <a:xfrm rot="382800">
            <a:off x="-19800" y="290880"/>
            <a:ext cx="3071160" cy="1018440"/>
          </a:xfrm>
          <a:custGeom>
            <a:avLst/>
            <a:gdLst/>
            <a:ahLst/>
            <a:rect l="l" t="t" r="r" b="b"/>
            <a:pathLst>
              <a:path w="1047" h="466">
                <a:moveTo>
                  <a:pt x="3" y="95"/>
                </a:moveTo>
                <a:cubicBezTo>
                  <a:pt x="6" y="130"/>
                  <a:pt x="6" y="130"/>
                  <a:pt x="6" y="130"/>
                </a:cubicBezTo>
                <a:cubicBezTo>
                  <a:pt x="16" y="201"/>
                  <a:pt x="16" y="204"/>
                  <a:pt x="27" y="245"/>
                </a:cubicBezTo>
                <a:cubicBezTo>
                  <a:pt x="29" y="252"/>
                  <a:pt x="29" y="252"/>
                  <a:pt x="29" y="252"/>
                </a:cubicBezTo>
                <a:cubicBezTo>
                  <a:pt x="17" y="210"/>
                  <a:pt x="43" y="180"/>
                  <a:pt x="112" y="172"/>
                </a:cubicBezTo>
                <a:cubicBezTo>
                  <a:pt x="272" y="152"/>
                  <a:pt x="602" y="252"/>
                  <a:pt x="852" y="398"/>
                </a:cubicBezTo>
                <a:cubicBezTo>
                  <a:pt x="950" y="466"/>
                  <a:pt x="1047" y="334"/>
                  <a:pt x="941" y="282"/>
                </a:cubicBezTo>
                <a:cubicBezTo>
                  <a:pt x="658" y="116"/>
                  <a:pt x="281" y="0"/>
                  <a:pt x="99" y="22"/>
                </a:cubicBezTo>
                <a:cubicBezTo>
                  <a:pt x="32" y="30"/>
                  <a:pt x="0" y="57"/>
                  <a:pt x="3" y="95"/>
                </a:cubicBezTo>
                <a:close/>
              </a:path>
            </a:pathLst>
          </a:custGeom>
          <a:solidFill>
            <a:srgbClr val="c8c2a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4"/>
          <p:cNvSpPr/>
          <p:nvPr/>
        </p:nvSpPr>
        <p:spPr>
          <a:xfrm rot="382800">
            <a:off x="168840" y="-115560"/>
            <a:ext cx="2900520" cy="869400"/>
          </a:xfrm>
          <a:custGeom>
            <a:avLst/>
            <a:gdLst/>
            <a:ahLst/>
            <a:rect l="l" t="t" r="r" b="b"/>
            <a:pathLst>
              <a:path w="989" h="398">
                <a:moveTo>
                  <a:pt x="20" y="81"/>
                </a:moveTo>
                <a:cubicBezTo>
                  <a:pt x="18" y="93"/>
                  <a:pt x="18" y="93"/>
                  <a:pt x="18" y="93"/>
                </a:cubicBezTo>
                <a:cubicBezTo>
                  <a:pt x="4" y="167"/>
                  <a:pt x="3" y="169"/>
                  <a:pt x="1" y="211"/>
                </a:cubicBezTo>
                <a:cubicBezTo>
                  <a:pt x="0" y="241"/>
                  <a:pt x="0" y="241"/>
                  <a:pt x="0" y="241"/>
                </a:cubicBezTo>
                <a:cubicBezTo>
                  <a:pt x="0" y="204"/>
                  <a:pt x="32" y="179"/>
                  <a:pt x="99" y="170"/>
                </a:cubicBezTo>
                <a:cubicBezTo>
                  <a:pt x="252" y="152"/>
                  <a:pt x="540" y="229"/>
                  <a:pt x="799" y="350"/>
                </a:cubicBezTo>
                <a:cubicBezTo>
                  <a:pt x="894" y="398"/>
                  <a:pt x="989" y="269"/>
                  <a:pt x="873" y="215"/>
                </a:cubicBezTo>
                <a:cubicBezTo>
                  <a:pt x="597" y="83"/>
                  <a:pt x="288" y="0"/>
                  <a:pt x="124" y="20"/>
                </a:cubicBezTo>
                <a:cubicBezTo>
                  <a:pt x="62" y="28"/>
                  <a:pt x="28" y="49"/>
                  <a:pt x="20" y="81"/>
                </a:cubicBezTo>
                <a:close/>
              </a:path>
            </a:pathLst>
          </a:custGeom>
          <a:solidFill>
            <a:srgbClr val="ffc53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5"/>
          <p:cNvSpPr/>
          <p:nvPr/>
        </p:nvSpPr>
        <p:spPr>
          <a:xfrm>
            <a:off x="5303520" y="33120"/>
            <a:ext cx="6308640" cy="108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00"/>
                </a:solidFill>
                <a:latin typeface="Noto Sans Mono CJK HK"/>
                <a:ea typeface="DejaVu Sans"/>
              </a:rPr>
              <a:t>M</a:t>
            </a:r>
            <a:r>
              <a:rPr b="1" lang="en-US" sz="5400" spc="-1" strike="noStrike">
                <a:solidFill>
                  <a:srgbClr val="ffffff"/>
                </a:solidFill>
                <a:latin typeface="Noto Sans Mono CJK HK"/>
                <a:ea typeface="DejaVu Sans"/>
              </a:rPr>
              <a:t>ETODE</a:t>
            </a:r>
            <a:r>
              <a:rPr b="1" lang="en-US" sz="5400" spc="-1" strike="noStrike">
                <a:solidFill>
                  <a:srgbClr val="000000"/>
                </a:solidFill>
                <a:latin typeface="Noto Sans Mono CJK HK"/>
                <a:ea typeface="DejaVu Sans"/>
              </a:rPr>
              <a:t> </a:t>
            </a:r>
            <a:r>
              <a:rPr b="1" lang="en-US" sz="5400" spc="-1" strike="noStrike">
                <a:solidFill>
                  <a:srgbClr val="ffff00"/>
                </a:solidFill>
                <a:latin typeface="Noto Sans Mono CJK HK"/>
                <a:ea typeface="DejaVu Sans"/>
              </a:rPr>
              <a:t>W</a:t>
            </a:r>
            <a:r>
              <a:rPr b="1" lang="en-US" sz="5400" spc="-1" strike="noStrike">
                <a:solidFill>
                  <a:srgbClr val="ffffff"/>
                </a:solidFill>
                <a:latin typeface="Noto Sans Mono CJK HK"/>
                <a:ea typeface="DejaVu Sans"/>
              </a:rPr>
              <a:t>ATERFALL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30" name="Line 6"/>
          <p:cNvSpPr/>
          <p:nvPr/>
        </p:nvSpPr>
        <p:spPr>
          <a:xfrm flipH="1" flipV="1">
            <a:off x="4271760" y="2180520"/>
            <a:ext cx="536040" cy="53604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CustomShape 7"/>
          <p:cNvSpPr/>
          <p:nvPr/>
        </p:nvSpPr>
        <p:spPr>
          <a:xfrm>
            <a:off x="5380560" y="2565000"/>
            <a:ext cx="1770480" cy="1770480"/>
          </a:xfrm>
          <a:prstGeom prst="ellipse">
            <a:avLst/>
          </a:prstGeom>
          <a:solidFill>
            <a:srgbClr val="ffff00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2" name="Group 8"/>
          <p:cNvGrpSpPr/>
          <p:nvPr/>
        </p:nvGrpSpPr>
        <p:grpSpPr>
          <a:xfrm>
            <a:off x="5482800" y="2736720"/>
            <a:ext cx="1568160" cy="1365840"/>
            <a:chOff x="5482800" y="2736720"/>
            <a:chExt cx="1568160" cy="1365840"/>
          </a:xfrm>
        </p:grpSpPr>
        <p:grpSp>
          <p:nvGrpSpPr>
            <p:cNvPr id="333" name="Group 9"/>
            <p:cNvGrpSpPr/>
            <p:nvPr/>
          </p:nvGrpSpPr>
          <p:grpSpPr>
            <a:xfrm>
              <a:off x="5886720" y="3077280"/>
              <a:ext cx="758160" cy="1025280"/>
              <a:chOff x="5886720" y="3077280"/>
              <a:chExt cx="758160" cy="1025280"/>
            </a:xfrm>
          </p:grpSpPr>
          <p:sp>
            <p:nvSpPr>
              <p:cNvPr id="334" name="CustomShape 10"/>
              <p:cNvSpPr/>
              <p:nvPr/>
            </p:nvSpPr>
            <p:spPr>
              <a:xfrm>
                <a:off x="5886720" y="3077280"/>
                <a:ext cx="758160" cy="822240"/>
              </a:xfrm>
              <a:custGeom>
                <a:avLst/>
                <a:gdLst/>
                <a:ahLst/>
                <a:rect l="l" t="t" r="r" b="b"/>
                <a:pathLst>
                  <a:path w="1838716" h="2312800">
                    <a:moveTo>
                      <a:pt x="919057" y="0"/>
                    </a:moveTo>
                    <a:cubicBezTo>
                      <a:pt x="1394710" y="0"/>
                      <a:pt x="1786278" y="361774"/>
                      <a:pt x="1833366" y="824976"/>
                    </a:cubicBezTo>
                    <a:lnTo>
                      <a:pt x="1835336" y="863943"/>
                    </a:lnTo>
                    <a:lnTo>
                      <a:pt x="1835617" y="865042"/>
                    </a:lnTo>
                    <a:cubicBezTo>
                      <a:pt x="1838261" y="882402"/>
                      <a:pt x="1839241" y="900453"/>
                      <a:pt x="1838450" y="919203"/>
                    </a:cubicBezTo>
                    <a:cubicBezTo>
                      <a:pt x="1838450" y="1321073"/>
                      <a:pt x="1435325" y="1653805"/>
                      <a:pt x="1360009" y="2205682"/>
                    </a:cubicBezTo>
                    <a:cubicBezTo>
                      <a:pt x="831562" y="2330379"/>
                      <a:pt x="856873" y="2380998"/>
                      <a:pt x="529064" y="2162470"/>
                    </a:cubicBezTo>
                    <a:cubicBezTo>
                      <a:pt x="377815" y="1563060"/>
                      <a:pt x="100627" y="1492686"/>
                      <a:pt x="0" y="919203"/>
                    </a:cubicBezTo>
                    <a:lnTo>
                      <a:pt x="68" y="918953"/>
                    </a:lnTo>
                    <a:lnTo>
                      <a:pt x="0" y="918891"/>
                    </a:lnTo>
                    <a:cubicBezTo>
                      <a:pt x="0" y="411619"/>
                      <a:pt x="411076" y="0"/>
                      <a:pt x="9190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5" name="CustomShape 11"/>
              <p:cNvSpPr/>
              <p:nvPr/>
            </p:nvSpPr>
            <p:spPr>
              <a:xfrm>
                <a:off x="6094080" y="3466800"/>
                <a:ext cx="115200" cy="372960"/>
              </a:xfrm>
              <a:custGeom>
                <a:avLst/>
                <a:gdLst/>
                <a:ahLst/>
                <a:rect l="l" t="t" r="r" b="b"/>
                <a:pathLst>
                  <a:path w="455" h="1703">
                    <a:moveTo>
                      <a:pt x="0" y="0"/>
                    </a:moveTo>
                    <a:cubicBezTo>
                      <a:pt x="0" y="0"/>
                      <a:pt x="282" y="648"/>
                      <a:pt x="367" y="888"/>
                    </a:cubicBezTo>
                    <a:cubicBezTo>
                      <a:pt x="453" y="1129"/>
                      <a:pt x="455" y="1703"/>
                      <a:pt x="455" y="1703"/>
                    </a:cubicBezTo>
                  </a:path>
                </a:pathLst>
              </a:custGeom>
              <a:noFill/>
              <a:ln cap="rnd" w="57240">
                <a:solidFill>
                  <a:srgbClr val="403f4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6" name="CustomShape 12"/>
              <p:cNvSpPr/>
              <p:nvPr/>
            </p:nvSpPr>
            <p:spPr>
              <a:xfrm>
                <a:off x="6348240" y="3466800"/>
                <a:ext cx="114840" cy="372960"/>
              </a:xfrm>
              <a:custGeom>
                <a:avLst/>
                <a:gdLst/>
                <a:ahLst/>
                <a:rect l="l" t="t" r="r" b="b"/>
                <a:pathLst>
                  <a:path w="455" h="1703">
                    <a:moveTo>
                      <a:pt x="455" y="0"/>
                    </a:moveTo>
                    <a:cubicBezTo>
                      <a:pt x="455" y="0"/>
                      <a:pt x="173" y="648"/>
                      <a:pt x="87" y="888"/>
                    </a:cubicBezTo>
                    <a:cubicBezTo>
                      <a:pt x="2" y="1129"/>
                      <a:pt x="0" y="1703"/>
                      <a:pt x="0" y="1703"/>
                    </a:cubicBezTo>
                  </a:path>
                </a:pathLst>
              </a:custGeom>
              <a:noFill/>
              <a:ln cap="rnd" w="57240">
                <a:solidFill>
                  <a:srgbClr val="403f4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CustomShape 13"/>
              <p:cNvSpPr/>
              <p:nvPr/>
            </p:nvSpPr>
            <p:spPr>
              <a:xfrm>
                <a:off x="6145920" y="3945600"/>
                <a:ext cx="259560" cy="156960"/>
              </a:xfrm>
              <a:custGeom>
                <a:avLst/>
                <a:gdLst/>
                <a:ahLst/>
                <a:rect l="l" t="t" r="r" b="b"/>
                <a:pathLst>
                  <a:path w="1024" h="716">
                    <a:moveTo>
                      <a:pt x="0" y="0"/>
                    </a:moveTo>
                    <a:lnTo>
                      <a:pt x="0" y="460"/>
                    </a:lnTo>
                    <a:cubicBezTo>
                      <a:pt x="0" y="601"/>
                      <a:pt x="92" y="716"/>
                      <a:pt x="205" y="716"/>
                    </a:cubicBezTo>
                    <a:lnTo>
                      <a:pt x="819" y="716"/>
                    </a:lnTo>
                    <a:cubicBezTo>
                      <a:pt x="932" y="716"/>
                      <a:pt x="1024" y="601"/>
                      <a:pt x="1024" y="460"/>
                    </a:cubicBezTo>
                    <a:lnTo>
                      <a:pt x="102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a6a8a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CustomShape 14"/>
              <p:cNvSpPr/>
              <p:nvPr/>
            </p:nvSpPr>
            <p:spPr>
              <a:xfrm>
                <a:off x="6080760" y="3821760"/>
                <a:ext cx="389880" cy="218880"/>
              </a:xfrm>
              <a:custGeom>
                <a:avLst/>
                <a:gdLst/>
                <a:ahLst/>
                <a:rect l="l" t="t" r="r" b="b"/>
                <a:pathLst>
                  <a:path w="1534" h="1001">
                    <a:moveTo>
                      <a:pt x="0" y="0"/>
                    </a:moveTo>
                    <a:lnTo>
                      <a:pt x="0" y="745"/>
                    </a:lnTo>
                    <a:cubicBezTo>
                      <a:pt x="0" y="886"/>
                      <a:pt x="114" y="1001"/>
                      <a:pt x="256" y="1001"/>
                    </a:cubicBezTo>
                    <a:lnTo>
                      <a:pt x="1278" y="1001"/>
                    </a:lnTo>
                    <a:cubicBezTo>
                      <a:pt x="1419" y="1001"/>
                      <a:pt x="1534" y="886"/>
                      <a:pt x="1534" y="745"/>
                    </a:cubicBezTo>
                    <a:lnTo>
                      <a:pt x="1534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221f1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9" name="CustomShape 15"/>
              <p:cNvSpPr/>
              <p:nvPr/>
            </p:nvSpPr>
            <p:spPr>
              <a:xfrm>
                <a:off x="6127920" y="3475800"/>
                <a:ext cx="74160" cy="84600"/>
              </a:xfrm>
              <a:prstGeom prst="ellipse">
                <a:avLst/>
              </a:prstGeom>
              <a:noFill/>
              <a:ln cap="rnd" w="46080">
                <a:solidFill>
                  <a:srgbClr val="403f4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0" name="CustomShape 16"/>
              <p:cNvSpPr/>
              <p:nvPr/>
            </p:nvSpPr>
            <p:spPr>
              <a:xfrm>
                <a:off x="6203160" y="3475800"/>
                <a:ext cx="74520" cy="84600"/>
              </a:xfrm>
              <a:prstGeom prst="ellipse">
                <a:avLst/>
              </a:prstGeom>
              <a:noFill/>
              <a:ln cap="rnd" w="46080">
                <a:solidFill>
                  <a:srgbClr val="403f4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1" name="CustomShape 17"/>
              <p:cNvSpPr/>
              <p:nvPr/>
            </p:nvSpPr>
            <p:spPr>
              <a:xfrm>
                <a:off x="6279120" y="3475800"/>
                <a:ext cx="74520" cy="84600"/>
              </a:xfrm>
              <a:prstGeom prst="ellipse">
                <a:avLst/>
              </a:prstGeom>
              <a:noFill/>
              <a:ln cap="rnd" w="46080">
                <a:solidFill>
                  <a:srgbClr val="403f4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2" name="CustomShape 18"/>
              <p:cNvSpPr/>
              <p:nvPr/>
            </p:nvSpPr>
            <p:spPr>
              <a:xfrm>
                <a:off x="6354720" y="3475800"/>
                <a:ext cx="74880" cy="84600"/>
              </a:xfrm>
              <a:prstGeom prst="ellipse">
                <a:avLst/>
              </a:prstGeom>
              <a:noFill/>
              <a:ln cap="rnd" w="46080">
                <a:solidFill>
                  <a:srgbClr val="403f4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3" name="CustomShape 19"/>
              <p:cNvSpPr/>
              <p:nvPr/>
            </p:nvSpPr>
            <p:spPr>
              <a:xfrm>
                <a:off x="6052320" y="3077280"/>
                <a:ext cx="564840" cy="553320"/>
              </a:xfrm>
              <a:custGeom>
                <a:avLst/>
                <a:gdLst/>
                <a:ahLst/>
                <a:rect l="l" t="t" r="r" b="b"/>
                <a:pathLst>
                  <a:path w="2219" h="2521">
                    <a:moveTo>
                      <a:pt x="366" y="271"/>
                    </a:moveTo>
                    <a:cubicBezTo>
                      <a:pt x="733" y="0"/>
                      <a:pt x="1389" y="231"/>
                      <a:pt x="1632" y="407"/>
                    </a:cubicBezTo>
                    <a:cubicBezTo>
                      <a:pt x="1969" y="652"/>
                      <a:pt x="2219" y="1194"/>
                      <a:pt x="2180" y="1544"/>
                    </a:cubicBezTo>
                    <a:cubicBezTo>
                      <a:pt x="2141" y="1894"/>
                      <a:pt x="1993" y="2079"/>
                      <a:pt x="1855" y="2405"/>
                    </a:cubicBezTo>
                    <a:cubicBezTo>
                      <a:pt x="1806" y="2521"/>
                      <a:pt x="2022" y="2052"/>
                      <a:pt x="1759" y="1419"/>
                    </a:cubicBezTo>
                    <a:cubicBezTo>
                      <a:pt x="1563" y="948"/>
                      <a:pt x="995" y="827"/>
                      <a:pt x="619" y="784"/>
                    </a:cubicBezTo>
                    <a:cubicBezTo>
                      <a:pt x="356" y="753"/>
                      <a:pt x="0" y="541"/>
                      <a:pt x="366" y="271"/>
                    </a:cubicBezTo>
                  </a:path>
                </a:pathLst>
              </a:custGeom>
              <a:solidFill>
                <a:srgbClr val="ffffff">
                  <a:alpha val="56000"/>
                </a:srgbClr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4" name="CustomShape 20"/>
              <p:cNvSpPr/>
              <p:nvPr/>
            </p:nvSpPr>
            <p:spPr>
              <a:xfrm>
                <a:off x="6066360" y="3849120"/>
                <a:ext cx="418320" cy="28800"/>
              </a:xfrm>
              <a:custGeom>
                <a:avLst/>
                <a:gdLst/>
                <a:ahLst/>
                <a:rect l="l" t="t" r="r" b="b"/>
                <a:pathLst>
                  <a:path w="1645" h="138">
                    <a:moveTo>
                      <a:pt x="1645" y="101"/>
                    </a:moveTo>
                    <a:cubicBezTo>
                      <a:pt x="1645" y="121"/>
                      <a:pt x="1629" y="138"/>
                      <a:pt x="1610" y="138"/>
                    </a:cubicBezTo>
                    <a:lnTo>
                      <a:pt x="35" y="138"/>
                    </a:lnTo>
                    <a:cubicBezTo>
                      <a:pt x="15" y="138"/>
                      <a:pt x="0" y="121"/>
                      <a:pt x="0" y="101"/>
                    </a:cubicBezTo>
                    <a:lnTo>
                      <a:pt x="0" y="37"/>
                    </a:lnTo>
                    <a:cubicBezTo>
                      <a:pt x="0" y="17"/>
                      <a:pt x="15" y="0"/>
                      <a:pt x="35" y="0"/>
                    </a:cubicBezTo>
                    <a:lnTo>
                      <a:pt x="1610" y="0"/>
                    </a:lnTo>
                    <a:cubicBezTo>
                      <a:pt x="1629" y="0"/>
                      <a:pt x="1645" y="17"/>
                      <a:pt x="1645" y="37"/>
                    </a:cubicBezTo>
                    <a:lnTo>
                      <a:pt x="1645" y="101"/>
                    </a:lnTo>
                    <a:close/>
                  </a:path>
                </a:pathLst>
              </a:custGeom>
              <a:solidFill>
                <a:srgbClr val="403f4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5" name="CustomShape 21"/>
              <p:cNvSpPr/>
              <p:nvPr/>
            </p:nvSpPr>
            <p:spPr>
              <a:xfrm>
                <a:off x="6066360" y="3897360"/>
                <a:ext cx="418320" cy="28800"/>
              </a:xfrm>
              <a:custGeom>
                <a:avLst/>
                <a:gdLst/>
                <a:ahLst/>
                <a:rect l="l" t="t" r="r" b="b"/>
                <a:pathLst>
                  <a:path w="1645" h="138">
                    <a:moveTo>
                      <a:pt x="1645" y="101"/>
                    </a:moveTo>
                    <a:cubicBezTo>
                      <a:pt x="1645" y="121"/>
                      <a:pt x="1629" y="138"/>
                      <a:pt x="1610" y="138"/>
                    </a:cubicBezTo>
                    <a:lnTo>
                      <a:pt x="35" y="138"/>
                    </a:lnTo>
                    <a:cubicBezTo>
                      <a:pt x="15" y="138"/>
                      <a:pt x="0" y="121"/>
                      <a:pt x="0" y="101"/>
                    </a:cubicBezTo>
                    <a:lnTo>
                      <a:pt x="0" y="37"/>
                    </a:lnTo>
                    <a:cubicBezTo>
                      <a:pt x="0" y="17"/>
                      <a:pt x="15" y="0"/>
                      <a:pt x="35" y="0"/>
                    </a:cubicBezTo>
                    <a:lnTo>
                      <a:pt x="1610" y="0"/>
                    </a:lnTo>
                    <a:cubicBezTo>
                      <a:pt x="1629" y="0"/>
                      <a:pt x="1645" y="17"/>
                      <a:pt x="1645" y="37"/>
                    </a:cubicBezTo>
                    <a:lnTo>
                      <a:pt x="1645" y="101"/>
                    </a:lnTo>
                  </a:path>
                </a:pathLst>
              </a:custGeom>
              <a:solidFill>
                <a:srgbClr val="403f4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6" name="CustomShape 22"/>
              <p:cNvSpPr/>
              <p:nvPr/>
            </p:nvSpPr>
            <p:spPr>
              <a:xfrm>
                <a:off x="6066720" y="3945600"/>
                <a:ext cx="418320" cy="29160"/>
              </a:xfrm>
              <a:custGeom>
                <a:avLst/>
                <a:gdLst/>
                <a:ahLst/>
                <a:rect l="l" t="t" r="r" b="b"/>
                <a:pathLst>
                  <a:path w="1645" h="138">
                    <a:moveTo>
                      <a:pt x="1645" y="101"/>
                    </a:moveTo>
                    <a:cubicBezTo>
                      <a:pt x="1645" y="121"/>
                      <a:pt x="1630" y="138"/>
                      <a:pt x="1610" y="138"/>
                    </a:cubicBezTo>
                    <a:lnTo>
                      <a:pt x="35" y="138"/>
                    </a:lnTo>
                    <a:cubicBezTo>
                      <a:pt x="16" y="138"/>
                      <a:pt x="0" y="121"/>
                      <a:pt x="0" y="101"/>
                    </a:cubicBezTo>
                    <a:lnTo>
                      <a:pt x="0" y="37"/>
                    </a:lnTo>
                    <a:cubicBezTo>
                      <a:pt x="0" y="17"/>
                      <a:pt x="16" y="0"/>
                      <a:pt x="35" y="0"/>
                    </a:cubicBezTo>
                    <a:lnTo>
                      <a:pt x="1610" y="0"/>
                    </a:lnTo>
                    <a:cubicBezTo>
                      <a:pt x="1630" y="0"/>
                      <a:pt x="1645" y="17"/>
                      <a:pt x="1645" y="37"/>
                    </a:cubicBezTo>
                    <a:lnTo>
                      <a:pt x="1645" y="101"/>
                    </a:lnTo>
                  </a:path>
                </a:pathLst>
              </a:custGeom>
              <a:solidFill>
                <a:srgbClr val="403f41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47" name="CustomShape 23"/>
            <p:cNvSpPr/>
            <p:nvPr/>
          </p:nvSpPr>
          <p:spPr>
            <a:xfrm rot="12894000">
              <a:off x="5674680" y="3005280"/>
              <a:ext cx="261360" cy="47520"/>
            </a:xfrm>
            <a:custGeom>
              <a:avLst/>
              <a:gdLst/>
              <a:ahLst/>
              <a:rect l="l" t="t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24"/>
            <p:cNvSpPr/>
            <p:nvPr/>
          </p:nvSpPr>
          <p:spPr>
            <a:xfrm rot="16200000">
              <a:off x="6141960" y="2835720"/>
              <a:ext cx="247680" cy="49680"/>
            </a:xfrm>
            <a:custGeom>
              <a:avLst/>
              <a:gdLst/>
              <a:ahLst/>
              <a:rect l="l" t="t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25"/>
            <p:cNvSpPr/>
            <p:nvPr/>
          </p:nvSpPr>
          <p:spPr>
            <a:xfrm rot="10800000">
              <a:off x="6782400" y="3358080"/>
              <a:ext cx="268560" cy="45720"/>
            </a:xfrm>
            <a:custGeom>
              <a:avLst/>
              <a:gdLst/>
              <a:ahLst/>
              <a:rect l="l" t="t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CustomShape 26"/>
            <p:cNvSpPr/>
            <p:nvPr/>
          </p:nvSpPr>
          <p:spPr>
            <a:xfrm rot="8197200">
              <a:off x="6608520" y="2992320"/>
              <a:ext cx="258120" cy="47880"/>
            </a:xfrm>
            <a:custGeom>
              <a:avLst/>
              <a:gdLst/>
              <a:ahLst/>
              <a:rect l="l" t="t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CustomShape 27"/>
            <p:cNvSpPr/>
            <p:nvPr/>
          </p:nvSpPr>
          <p:spPr>
            <a:xfrm rot="10800000">
              <a:off x="5482800" y="3358440"/>
              <a:ext cx="268560" cy="45720"/>
            </a:xfrm>
            <a:custGeom>
              <a:avLst/>
              <a:gdLst/>
              <a:ahLst/>
              <a:rect l="l" t="t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CustomShape 28"/>
            <p:cNvSpPr/>
            <p:nvPr/>
          </p:nvSpPr>
          <p:spPr>
            <a:xfrm flipH="1" rot="8706000">
              <a:off x="5627160" y="3706920"/>
              <a:ext cx="261000" cy="47520"/>
            </a:xfrm>
            <a:custGeom>
              <a:avLst/>
              <a:gdLst/>
              <a:ahLst/>
              <a:rect l="l" t="t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CustomShape 29"/>
            <p:cNvSpPr/>
            <p:nvPr/>
          </p:nvSpPr>
          <p:spPr>
            <a:xfrm rot="12894000">
              <a:off x="6636600" y="3704400"/>
              <a:ext cx="261360" cy="47520"/>
            </a:xfrm>
            <a:custGeom>
              <a:avLst/>
              <a:gdLst/>
              <a:ahLst/>
              <a:rect l="l" t="t" r="r" b="b"/>
              <a:pathLst>
                <a:path w="526" h="139">
                  <a:moveTo>
                    <a:pt x="0" y="69"/>
                  </a:moveTo>
                  <a:cubicBezTo>
                    <a:pt x="0" y="108"/>
                    <a:pt x="32" y="139"/>
                    <a:pt x="71" y="139"/>
                  </a:cubicBezTo>
                  <a:lnTo>
                    <a:pt x="455" y="139"/>
                  </a:lnTo>
                  <a:cubicBezTo>
                    <a:pt x="494" y="139"/>
                    <a:pt x="526" y="108"/>
                    <a:pt x="526" y="69"/>
                  </a:cubicBezTo>
                  <a:cubicBezTo>
                    <a:pt x="526" y="31"/>
                    <a:pt x="494" y="0"/>
                    <a:pt x="455" y="0"/>
                  </a:cubicBezTo>
                  <a:lnTo>
                    <a:pt x="71" y="0"/>
                  </a:lnTo>
                  <a:cubicBezTo>
                    <a:pt x="32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4" name="CustomShape 30"/>
          <p:cNvSpPr/>
          <p:nvPr/>
        </p:nvSpPr>
        <p:spPr>
          <a:xfrm>
            <a:off x="4848480" y="2084400"/>
            <a:ext cx="2783160" cy="2687040"/>
          </a:xfrm>
          <a:prstGeom prst="ellipse">
            <a:avLst/>
          </a:prstGeom>
          <a:noFill/>
          <a:ln w="57240">
            <a:solidFill>
              <a:srgbClr val="000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5" name="Group 31"/>
          <p:cNvGrpSpPr/>
          <p:nvPr/>
        </p:nvGrpSpPr>
        <p:grpSpPr>
          <a:xfrm>
            <a:off x="4752360" y="2660760"/>
            <a:ext cx="382680" cy="383040"/>
            <a:chOff x="4752360" y="2660760"/>
            <a:chExt cx="382680" cy="383040"/>
          </a:xfrm>
        </p:grpSpPr>
        <p:sp>
          <p:nvSpPr>
            <p:cNvPr id="356" name="CustomShape 32"/>
            <p:cNvSpPr/>
            <p:nvPr/>
          </p:nvSpPr>
          <p:spPr>
            <a:xfrm>
              <a:off x="4829040" y="2737800"/>
              <a:ext cx="229320" cy="228960"/>
            </a:xfrm>
            <a:prstGeom prst="ellipse">
              <a:avLst/>
            </a:prstGeom>
            <a:solidFill>
              <a:srgbClr val="ffff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CustomShape 33"/>
            <p:cNvSpPr/>
            <p:nvPr/>
          </p:nvSpPr>
          <p:spPr>
            <a:xfrm>
              <a:off x="4752360" y="2660760"/>
              <a:ext cx="382680" cy="383040"/>
            </a:xfrm>
            <a:prstGeom prst="ellipse">
              <a:avLst/>
            </a:prstGeom>
            <a:noFill/>
            <a:ln w="255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8" name="Line 34"/>
          <p:cNvSpPr/>
          <p:nvPr/>
        </p:nvSpPr>
        <p:spPr>
          <a:xfrm flipH="1">
            <a:off x="1103400" y="2180520"/>
            <a:ext cx="3168360" cy="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35"/>
          <p:cNvSpPr/>
          <p:nvPr/>
        </p:nvSpPr>
        <p:spPr>
          <a:xfrm>
            <a:off x="911880" y="2084400"/>
            <a:ext cx="190800" cy="19080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0" name="Group 36"/>
          <p:cNvGrpSpPr/>
          <p:nvPr/>
        </p:nvGrpSpPr>
        <p:grpSpPr>
          <a:xfrm>
            <a:off x="7344360" y="2660760"/>
            <a:ext cx="382680" cy="383040"/>
            <a:chOff x="7344360" y="2660760"/>
            <a:chExt cx="382680" cy="383040"/>
          </a:xfrm>
        </p:grpSpPr>
        <p:sp>
          <p:nvSpPr>
            <p:cNvPr id="361" name="CustomShape 37"/>
            <p:cNvSpPr/>
            <p:nvPr/>
          </p:nvSpPr>
          <p:spPr>
            <a:xfrm>
              <a:off x="7421040" y="2737800"/>
              <a:ext cx="229320" cy="228960"/>
            </a:xfrm>
            <a:prstGeom prst="ellipse">
              <a:avLst/>
            </a:prstGeom>
            <a:solidFill>
              <a:srgbClr val="ffff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CustomShape 38"/>
            <p:cNvSpPr/>
            <p:nvPr/>
          </p:nvSpPr>
          <p:spPr>
            <a:xfrm>
              <a:off x="7344360" y="2660760"/>
              <a:ext cx="382680" cy="383040"/>
            </a:xfrm>
            <a:prstGeom prst="ellipse">
              <a:avLst/>
            </a:prstGeom>
            <a:noFill/>
            <a:ln w="255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3" name="Line 39"/>
          <p:cNvSpPr/>
          <p:nvPr/>
        </p:nvSpPr>
        <p:spPr>
          <a:xfrm flipH="1">
            <a:off x="7672320" y="2084400"/>
            <a:ext cx="648000" cy="62388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40"/>
          <p:cNvSpPr/>
          <p:nvPr/>
        </p:nvSpPr>
        <p:spPr>
          <a:xfrm>
            <a:off x="8304480" y="2084400"/>
            <a:ext cx="3312000" cy="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41"/>
          <p:cNvSpPr/>
          <p:nvPr/>
        </p:nvSpPr>
        <p:spPr>
          <a:xfrm>
            <a:off x="11568960" y="1988280"/>
            <a:ext cx="190800" cy="19080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6" name="Group 42"/>
          <p:cNvGrpSpPr/>
          <p:nvPr/>
        </p:nvGrpSpPr>
        <p:grpSpPr>
          <a:xfrm>
            <a:off x="4752360" y="3812760"/>
            <a:ext cx="382680" cy="383040"/>
            <a:chOff x="4752360" y="3812760"/>
            <a:chExt cx="382680" cy="383040"/>
          </a:xfrm>
        </p:grpSpPr>
        <p:sp>
          <p:nvSpPr>
            <p:cNvPr id="367" name="CustomShape 43"/>
            <p:cNvSpPr/>
            <p:nvPr/>
          </p:nvSpPr>
          <p:spPr>
            <a:xfrm>
              <a:off x="4829040" y="3889800"/>
              <a:ext cx="229320" cy="228960"/>
            </a:xfrm>
            <a:prstGeom prst="ellipse">
              <a:avLst/>
            </a:prstGeom>
            <a:solidFill>
              <a:srgbClr val="ffff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44"/>
            <p:cNvSpPr/>
            <p:nvPr/>
          </p:nvSpPr>
          <p:spPr>
            <a:xfrm>
              <a:off x="4752360" y="3812760"/>
              <a:ext cx="382680" cy="383040"/>
            </a:xfrm>
            <a:prstGeom prst="ellipse">
              <a:avLst/>
            </a:prstGeom>
            <a:noFill/>
            <a:ln w="255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9" name="Group 45"/>
          <p:cNvGrpSpPr/>
          <p:nvPr/>
        </p:nvGrpSpPr>
        <p:grpSpPr>
          <a:xfrm>
            <a:off x="7440480" y="3812760"/>
            <a:ext cx="382680" cy="383040"/>
            <a:chOff x="7440480" y="3812760"/>
            <a:chExt cx="382680" cy="383040"/>
          </a:xfrm>
        </p:grpSpPr>
        <p:sp>
          <p:nvSpPr>
            <p:cNvPr id="370" name="CustomShape 46"/>
            <p:cNvSpPr/>
            <p:nvPr/>
          </p:nvSpPr>
          <p:spPr>
            <a:xfrm>
              <a:off x="7517160" y="3889800"/>
              <a:ext cx="229320" cy="228960"/>
            </a:xfrm>
            <a:prstGeom prst="ellipse">
              <a:avLst/>
            </a:prstGeom>
            <a:solidFill>
              <a:srgbClr val="ffff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CustomShape 47"/>
            <p:cNvSpPr/>
            <p:nvPr/>
          </p:nvSpPr>
          <p:spPr>
            <a:xfrm>
              <a:off x="7440480" y="3812760"/>
              <a:ext cx="382680" cy="383040"/>
            </a:xfrm>
            <a:prstGeom prst="ellipse">
              <a:avLst/>
            </a:prstGeom>
            <a:noFill/>
            <a:ln w="255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72" name="Group 48"/>
          <p:cNvGrpSpPr/>
          <p:nvPr/>
        </p:nvGrpSpPr>
        <p:grpSpPr>
          <a:xfrm>
            <a:off x="5712480" y="4676760"/>
            <a:ext cx="382680" cy="383040"/>
            <a:chOff x="5712480" y="4676760"/>
            <a:chExt cx="382680" cy="383040"/>
          </a:xfrm>
        </p:grpSpPr>
        <p:sp>
          <p:nvSpPr>
            <p:cNvPr id="373" name="CustomShape 49"/>
            <p:cNvSpPr/>
            <p:nvPr/>
          </p:nvSpPr>
          <p:spPr>
            <a:xfrm>
              <a:off x="5789160" y="4753800"/>
              <a:ext cx="229320" cy="228960"/>
            </a:xfrm>
            <a:prstGeom prst="ellipse">
              <a:avLst/>
            </a:prstGeom>
            <a:solidFill>
              <a:srgbClr val="ffff00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4" name="CustomShape 50"/>
            <p:cNvSpPr/>
            <p:nvPr/>
          </p:nvSpPr>
          <p:spPr>
            <a:xfrm>
              <a:off x="5712480" y="4676760"/>
              <a:ext cx="382680" cy="383040"/>
            </a:xfrm>
            <a:prstGeom prst="ellipse">
              <a:avLst/>
            </a:prstGeom>
            <a:noFill/>
            <a:ln w="25560">
              <a:solidFill>
                <a:srgbClr val="ffff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5" name="Line 51"/>
          <p:cNvSpPr/>
          <p:nvPr/>
        </p:nvSpPr>
        <p:spPr>
          <a:xfrm flipH="1">
            <a:off x="4559760" y="4140360"/>
            <a:ext cx="248040" cy="24804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52"/>
          <p:cNvSpPr/>
          <p:nvPr/>
        </p:nvSpPr>
        <p:spPr>
          <a:xfrm flipH="1">
            <a:off x="1007280" y="4388400"/>
            <a:ext cx="3552480" cy="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Line 53"/>
          <p:cNvSpPr/>
          <p:nvPr/>
        </p:nvSpPr>
        <p:spPr>
          <a:xfrm>
            <a:off x="7768080" y="4140360"/>
            <a:ext cx="344160" cy="34416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Line 54"/>
          <p:cNvSpPr/>
          <p:nvPr/>
        </p:nvSpPr>
        <p:spPr>
          <a:xfrm>
            <a:off x="8112240" y="4484520"/>
            <a:ext cx="3456360" cy="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55"/>
          <p:cNvSpPr/>
          <p:nvPr/>
        </p:nvSpPr>
        <p:spPr>
          <a:xfrm>
            <a:off x="5904000" y="5060880"/>
            <a:ext cx="0" cy="62388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Line 56"/>
          <p:cNvSpPr/>
          <p:nvPr/>
        </p:nvSpPr>
        <p:spPr>
          <a:xfrm>
            <a:off x="5904000" y="5636880"/>
            <a:ext cx="3264480" cy="0"/>
          </a:xfrm>
          <a:prstGeom prst="line">
            <a:avLst/>
          </a:prstGeom>
          <a:ln w="572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57"/>
          <p:cNvSpPr/>
          <p:nvPr/>
        </p:nvSpPr>
        <p:spPr>
          <a:xfrm>
            <a:off x="1441800" y="1572480"/>
            <a:ext cx="24757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1. Communication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2" name="CustomShape 58"/>
          <p:cNvSpPr/>
          <p:nvPr/>
        </p:nvSpPr>
        <p:spPr>
          <a:xfrm>
            <a:off x="1391760" y="3896280"/>
            <a:ext cx="2207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2. Planning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3" name="CustomShape 59"/>
          <p:cNvSpPr/>
          <p:nvPr/>
        </p:nvSpPr>
        <p:spPr>
          <a:xfrm>
            <a:off x="8400600" y="1592280"/>
            <a:ext cx="2207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5. Deployment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4" name="CustomShape 60"/>
          <p:cNvSpPr/>
          <p:nvPr/>
        </p:nvSpPr>
        <p:spPr>
          <a:xfrm>
            <a:off x="8496720" y="3992040"/>
            <a:ext cx="2207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4. Construction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5" name="CustomShape 61"/>
          <p:cNvSpPr/>
          <p:nvPr/>
        </p:nvSpPr>
        <p:spPr>
          <a:xfrm>
            <a:off x="6768360" y="5156640"/>
            <a:ext cx="2207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3. Modeling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6" name="CustomShape 62"/>
          <p:cNvSpPr/>
          <p:nvPr/>
        </p:nvSpPr>
        <p:spPr>
          <a:xfrm>
            <a:off x="911880" y="4292640"/>
            <a:ext cx="190800" cy="19080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63"/>
          <p:cNvSpPr/>
          <p:nvPr/>
        </p:nvSpPr>
        <p:spPr>
          <a:xfrm>
            <a:off x="11568960" y="4388760"/>
            <a:ext cx="190800" cy="19080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64"/>
          <p:cNvSpPr/>
          <p:nvPr/>
        </p:nvSpPr>
        <p:spPr>
          <a:xfrm>
            <a:off x="9168840" y="5540760"/>
            <a:ext cx="190800" cy="190800"/>
          </a:xfrm>
          <a:prstGeom prst="ellipse">
            <a:avLst/>
          </a:prstGeom>
          <a:solidFill>
            <a:srgbClr val="ffff00"/>
          </a:solidFill>
          <a:ln w="2556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65"/>
          <p:cNvSpPr/>
          <p:nvPr/>
        </p:nvSpPr>
        <p:spPr>
          <a:xfrm>
            <a:off x="1199880" y="2250360"/>
            <a:ext cx="32634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analisa kebutuhan dan tujuan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0" name="CustomShape 66"/>
          <p:cNvSpPr/>
          <p:nvPr/>
        </p:nvSpPr>
        <p:spPr>
          <a:xfrm>
            <a:off x="1295640" y="4484520"/>
            <a:ext cx="32634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merencanakan tugas dan penjadwalan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1" name="CustomShape 67"/>
          <p:cNvSpPr/>
          <p:nvPr/>
        </p:nvSpPr>
        <p:spPr>
          <a:xfrm>
            <a:off x="5904360" y="5732640"/>
            <a:ext cx="32634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analisa dan merancang arsitektur sistem dari interface hingga algoritma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2" name="CustomShape 68"/>
          <p:cNvSpPr/>
          <p:nvPr/>
        </p:nvSpPr>
        <p:spPr>
          <a:xfrm>
            <a:off x="8304840" y="4484520"/>
            <a:ext cx="32634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melakukan kode program dan testing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3" name="CustomShape 69"/>
          <p:cNvSpPr/>
          <p:nvPr/>
        </p:nvSpPr>
        <p:spPr>
          <a:xfrm>
            <a:off x="8353080" y="2044440"/>
            <a:ext cx="32634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Calibri"/>
                <a:ea typeface="DejaVu Sans"/>
              </a:rPr>
              <a:t>implementasi software pada customer, pemeliharaan hingga pengembangan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94" name="CustomShape 70"/>
          <p:cNvSpPr/>
          <p:nvPr/>
        </p:nvSpPr>
        <p:spPr>
          <a:xfrm rot="20688600">
            <a:off x="1737000" y="384480"/>
            <a:ext cx="3474720" cy="731520"/>
          </a:xfrm>
          <a:prstGeom prst="ellipse">
            <a:avLst/>
          </a:prstGeom>
          <a:solidFill>
            <a:srgbClr val="ff4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  <a:ea typeface="Noto Sans CJK SC"/>
              </a:rPr>
              <a:t>METODOLOGI PENELITIAN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379" dur="indefinite" restart="never" nodeType="tmRoot">
          <p:childTnLst>
            <p:seq>
              <p:cTn id="380" dur="indefinite" nodeType="mainSeq">
                <p:childTnLst>
                  <p:par>
                    <p:cTn id="381" fill="hold">
                      <p:stCondLst>
                        <p:cond delay="0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85" dur="3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300"/>
                            </p:stCondLst>
                            <p:childTnLst>
                              <p:par>
                                <p:cTn id="38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89" dur="3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600"/>
                            </p:stCondLst>
                            <p:childTnLst>
                              <p:par>
                                <p:cTn id="39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3" dur="3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900"/>
                            </p:stCondLst>
                            <p:childTnLst>
                              <p:par>
                                <p:cTn id="39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97" dur="3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afd09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" descr=""/>
          <p:cNvPicPr/>
          <p:nvPr/>
        </p:nvPicPr>
        <p:blipFill>
          <a:blip r:embed="rId1"/>
          <a:srcRect l="0" t="5555" r="0" b="0"/>
          <a:stretch/>
        </p:blipFill>
        <p:spPr>
          <a:xfrm>
            <a:off x="1097280" y="548640"/>
            <a:ext cx="10881360" cy="6309360"/>
          </a:xfrm>
          <a:prstGeom prst="rect">
            <a:avLst/>
          </a:prstGeom>
          <a:ln>
            <a:noFill/>
          </a:ln>
        </p:spPr>
      </p:pic>
      <p:sp>
        <p:nvSpPr>
          <p:cNvPr id="396" name="CustomShape 1"/>
          <p:cNvSpPr/>
          <p:nvPr/>
        </p:nvSpPr>
        <p:spPr>
          <a:xfrm rot="20688600">
            <a:off x="-56160" y="105840"/>
            <a:ext cx="3474720" cy="731520"/>
          </a:xfrm>
          <a:prstGeom prst="ellipse">
            <a:avLst/>
          </a:prstGeom>
          <a:solidFill>
            <a:srgbClr val="ff4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  <a:ea typeface="Noto Sans CJK SC"/>
              </a:rPr>
              <a:t>METODOLOGI PENELITIAN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4846320" y="0"/>
            <a:ext cx="43891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600" spc="-1" strike="noStrike" u="sng">
                <a:solidFill>
                  <a:srgbClr val="ff4000"/>
                </a:solidFill>
                <a:uFillTx/>
                <a:latin typeface="Arial"/>
              </a:rPr>
              <a:t>Use Case Diagram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7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 rot="20688600">
            <a:off x="-56160" y="105840"/>
            <a:ext cx="3474720" cy="731520"/>
          </a:xfrm>
          <a:prstGeom prst="ellipse">
            <a:avLst/>
          </a:prstGeom>
          <a:solidFill>
            <a:srgbClr val="ff4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5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Times New Roman"/>
                <a:ea typeface="Noto Sans CJK SC"/>
              </a:rPr>
              <a:t>METODOLOGI PENELITIAN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9" name="TextShape 2"/>
          <p:cNvSpPr txBox="1"/>
          <p:nvPr/>
        </p:nvSpPr>
        <p:spPr>
          <a:xfrm>
            <a:off x="4846320" y="0"/>
            <a:ext cx="4389120" cy="54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600" spc="-1" strike="noStrike" u="sng">
                <a:solidFill>
                  <a:srgbClr val="ff4000"/>
                </a:solidFill>
                <a:uFillTx/>
                <a:latin typeface="Arial"/>
              </a:rPr>
              <a:t>Diagram Activity Login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1"/>
          <a:srcRect l="0" t="0" r="0" b="60936"/>
          <a:stretch/>
        </p:blipFill>
        <p:spPr>
          <a:xfrm>
            <a:off x="182520" y="1097280"/>
            <a:ext cx="5852520" cy="3931920"/>
          </a:xfrm>
          <a:prstGeom prst="rect">
            <a:avLst/>
          </a:prstGeom>
          <a:ln>
            <a:noFill/>
          </a:ln>
        </p:spPr>
      </p:pic>
      <p:pic>
        <p:nvPicPr>
          <p:cNvPr id="401" name="" descr=""/>
          <p:cNvPicPr/>
          <p:nvPr/>
        </p:nvPicPr>
        <p:blipFill>
          <a:blip r:embed="rId2"/>
          <a:stretch/>
        </p:blipFill>
        <p:spPr>
          <a:xfrm>
            <a:off x="6550920" y="757080"/>
            <a:ext cx="5597280" cy="4480560"/>
          </a:xfrm>
          <a:prstGeom prst="rect">
            <a:avLst/>
          </a:prstGeom>
          <a:ln>
            <a:noFill/>
          </a:ln>
        </p:spPr>
      </p:pic>
      <p:sp>
        <p:nvSpPr>
          <p:cNvPr id="402" name="TextShape 3"/>
          <p:cNvSpPr txBox="1"/>
          <p:nvPr/>
        </p:nvSpPr>
        <p:spPr>
          <a:xfrm>
            <a:off x="1920240" y="5394960"/>
            <a:ext cx="3772800" cy="459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Login User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03" name="TextShape 4"/>
          <p:cNvSpPr txBox="1"/>
          <p:nvPr/>
        </p:nvSpPr>
        <p:spPr>
          <a:xfrm>
            <a:off x="6858000" y="5486400"/>
            <a:ext cx="5212080" cy="914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1" lang="en-US" sz="2600" spc="-1" strike="noStrike" u="sng">
                <a:solidFill>
                  <a:srgbClr val="ffffff"/>
                </a:solidFill>
                <a:uFillTx/>
                <a:latin typeface="Arial"/>
              </a:rPr>
              <a:t>Login Admin, Operator, dan Pembina OSIS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1262</TotalTime>
  <Application>LibreOffice/6.3.3.2$Linux_X86_64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2015-02-01T03:08:30Z</dcterms:created>
  <dc:creator>杨桉楠</dc:creator>
  <dc:description/>
  <dc:language>en-US</dc:language>
  <cp:lastModifiedBy/>
  <dcterms:modified xsi:type="dcterms:W3CDTF">2020-03-16T23:52:42Z</dcterms:modified>
  <cp:revision>125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1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